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9.jpg" ContentType="image/jpg"/>
  <Override PartName="/ppt/media/image20.jpg" ContentType="image/jpg"/>
  <Override PartName="/ppt/media/image21.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147374716" r:id="rId5"/>
    <p:sldId id="2147374781" r:id="rId6"/>
    <p:sldId id="4052" r:id="rId7"/>
    <p:sldId id="4038" r:id="rId8"/>
    <p:sldId id="2147374770" r:id="rId9"/>
    <p:sldId id="402" r:id="rId10"/>
    <p:sldId id="4042" r:id="rId11"/>
    <p:sldId id="2147374712" r:id="rId12"/>
    <p:sldId id="2147374780" r:id="rId13"/>
    <p:sldId id="407" r:id="rId14"/>
    <p:sldId id="4037" r:id="rId15"/>
    <p:sldId id="3982" r:id="rId16"/>
  </p:sldIdLst>
  <p:sldSz cx="12192000" cy="6858000"/>
  <p:notesSz cx="7010400" cy="1112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AD07"/>
    <a:srgbClr val="08C808"/>
    <a:srgbClr val="11C1FF"/>
    <a:srgbClr val="00AF50"/>
    <a:srgbClr val="00DE64"/>
    <a:srgbClr val="09FF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Coffman" userId="109e9ced-d4a7-40cc-8959-18c3a96388ca" providerId="ADAL" clId="{17B7A043-D544-4D51-9332-DCC30E0D1ED2}"/>
    <pc:docChg chg="undo custSel modSld modMainMaster modNotesMaster">
      <pc:chgData name="Mike Coffman" userId="109e9ced-d4a7-40cc-8959-18c3a96388ca" providerId="ADAL" clId="{17B7A043-D544-4D51-9332-DCC30E0D1ED2}" dt="2024-12-12T23:44:26.459" v="53" actId="478"/>
      <pc:docMkLst>
        <pc:docMk/>
      </pc:docMkLst>
      <pc:sldChg chg="modSp modNotes">
        <pc:chgData name="Mike Coffman" userId="109e9ced-d4a7-40cc-8959-18c3a96388ca" providerId="ADAL" clId="{17B7A043-D544-4D51-9332-DCC30E0D1ED2}" dt="2024-12-12T23:44:12.620" v="52"/>
        <pc:sldMkLst>
          <pc:docMk/>
          <pc:sldMk cId="2207774126" sldId="402"/>
        </pc:sldMkLst>
        <pc:spChg chg="mod">
          <ac:chgData name="Mike Coffman" userId="109e9ced-d4a7-40cc-8959-18c3a96388ca" providerId="ADAL" clId="{17B7A043-D544-4D51-9332-DCC30E0D1ED2}" dt="2024-12-12T23:43:13.989" v="49"/>
          <ac:spMkLst>
            <pc:docMk/>
            <pc:sldMk cId="2207774126" sldId="402"/>
            <ac:spMk id="2" creationId="{D2A4F030-54C7-5940-F7EA-D036EC2650CB}"/>
          </ac:spMkLst>
        </pc:spChg>
        <pc:spChg chg="mod">
          <ac:chgData name="Mike Coffman" userId="109e9ced-d4a7-40cc-8959-18c3a96388ca" providerId="ADAL" clId="{17B7A043-D544-4D51-9332-DCC30E0D1ED2}" dt="2024-12-12T23:43:13.989" v="49"/>
          <ac:spMkLst>
            <pc:docMk/>
            <pc:sldMk cId="2207774126" sldId="402"/>
            <ac:spMk id="10" creationId="{A4E0C646-694C-926A-0BA6-C379D27D0D28}"/>
          </ac:spMkLst>
        </pc:spChg>
        <pc:spChg chg="mod">
          <ac:chgData name="Mike Coffman" userId="109e9ced-d4a7-40cc-8959-18c3a96388ca" providerId="ADAL" clId="{17B7A043-D544-4D51-9332-DCC30E0D1ED2}" dt="2024-12-12T23:43:13.989" v="49"/>
          <ac:spMkLst>
            <pc:docMk/>
            <pc:sldMk cId="2207774126" sldId="402"/>
            <ac:spMk id="11" creationId="{8F23CE31-3F1A-C30A-96B9-127249882C67}"/>
          </ac:spMkLst>
        </pc:spChg>
        <pc:spChg chg="mod">
          <ac:chgData name="Mike Coffman" userId="109e9ced-d4a7-40cc-8959-18c3a96388ca" providerId="ADAL" clId="{17B7A043-D544-4D51-9332-DCC30E0D1ED2}" dt="2024-12-12T23:43:13.989" v="49"/>
          <ac:spMkLst>
            <pc:docMk/>
            <pc:sldMk cId="2207774126" sldId="402"/>
            <ac:spMk id="20" creationId="{84AE03E2-92F8-4BCB-B8A9-CBD66FE0D9AE}"/>
          </ac:spMkLst>
        </pc:spChg>
        <pc:spChg chg="mod">
          <ac:chgData name="Mike Coffman" userId="109e9ced-d4a7-40cc-8959-18c3a96388ca" providerId="ADAL" clId="{17B7A043-D544-4D51-9332-DCC30E0D1ED2}" dt="2024-12-12T23:43:13.989" v="49"/>
          <ac:spMkLst>
            <pc:docMk/>
            <pc:sldMk cId="2207774126" sldId="402"/>
            <ac:spMk id="21" creationId="{725EE346-58FC-4D35-8116-D6AD81D5C6DA}"/>
          </ac:spMkLst>
        </pc:spChg>
        <pc:spChg chg="mod">
          <ac:chgData name="Mike Coffman" userId="109e9ced-d4a7-40cc-8959-18c3a96388ca" providerId="ADAL" clId="{17B7A043-D544-4D51-9332-DCC30E0D1ED2}" dt="2024-12-12T23:43:13.989" v="49"/>
          <ac:spMkLst>
            <pc:docMk/>
            <pc:sldMk cId="2207774126" sldId="402"/>
            <ac:spMk id="22" creationId="{93F0B09F-74F1-4947-863B-51B93E76F0E8}"/>
          </ac:spMkLst>
        </pc:spChg>
        <pc:spChg chg="mod">
          <ac:chgData name="Mike Coffman" userId="109e9ced-d4a7-40cc-8959-18c3a96388ca" providerId="ADAL" clId="{17B7A043-D544-4D51-9332-DCC30E0D1ED2}" dt="2024-12-12T23:43:13.989" v="49"/>
          <ac:spMkLst>
            <pc:docMk/>
            <pc:sldMk cId="2207774126" sldId="402"/>
            <ac:spMk id="25" creationId="{AAE7071A-39AC-4FA8-9EA1-AC297F20E16A}"/>
          </ac:spMkLst>
        </pc:spChg>
        <pc:spChg chg="mod">
          <ac:chgData name="Mike Coffman" userId="109e9ced-d4a7-40cc-8959-18c3a96388ca" providerId="ADAL" clId="{17B7A043-D544-4D51-9332-DCC30E0D1ED2}" dt="2024-12-12T23:43:13.989" v="49"/>
          <ac:spMkLst>
            <pc:docMk/>
            <pc:sldMk cId="2207774126" sldId="402"/>
            <ac:spMk id="26" creationId="{98BFA031-D1C1-4505-B4F6-86B387082706}"/>
          </ac:spMkLst>
        </pc:spChg>
        <pc:spChg chg="mod">
          <ac:chgData name="Mike Coffman" userId="109e9ced-d4a7-40cc-8959-18c3a96388ca" providerId="ADAL" clId="{17B7A043-D544-4D51-9332-DCC30E0D1ED2}" dt="2024-12-12T23:43:13.989" v="49"/>
          <ac:spMkLst>
            <pc:docMk/>
            <pc:sldMk cId="2207774126" sldId="402"/>
            <ac:spMk id="31" creationId="{8E8C62DD-91C5-446B-9EDE-36D6E1EF556D}"/>
          </ac:spMkLst>
        </pc:spChg>
        <pc:spChg chg="mod">
          <ac:chgData name="Mike Coffman" userId="109e9ced-d4a7-40cc-8959-18c3a96388ca" providerId="ADAL" clId="{17B7A043-D544-4D51-9332-DCC30E0D1ED2}" dt="2024-12-12T23:43:13.989" v="49"/>
          <ac:spMkLst>
            <pc:docMk/>
            <pc:sldMk cId="2207774126" sldId="402"/>
            <ac:spMk id="36" creationId="{A21A4865-D53F-4031-B95F-1E61091DCE70}"/>
          </ac:spMkLst>
        </pc:spChg>
        <pc:spChg chg="mod">
          <ac:chgData name="Mike Coffman" userId="109e9ced-d4a7-40cc-8959-18c3a96388ca" providerId="ADAL" clId="{17B7A043-D544-4D51-9332-DCC30E0D1ED2}" dt="2024-12-12T23:43:13.989" v="49"/>
          <ac:spMkLst>
            <pc:docMk/>
            <pc:sldMk cId="2207774126" sldId="402"/>
            <ac:spMk id="37" creationId="{48281754-1A56-4F78-AAC0-90E24942956C}"/>
          </ac:spMkLst>
        </pc:spChg>
        <pc:spChg chg="mod">
          <ac:chgData name="Mike Coffman" userId="109e9ced-d4a7-40cc-8959-18c3a96388ca" providerId="ADAL" clId="{17B7A043-D544-4D51-9332-DCC30E0D1ED2}" dt="2024-12-12T23:43:13.989" v="49"/>
          <ac:spMkLst>
            <pc:docMk/>
            <pc:sldMk cId="2207774126" sldId="402"/>
            <ac:spMk id="38" creationId="{08EA3AAA-D776-43F9-BE4B-4302AAA371A9}"/>
          </ac:spMkLst>
        </pc:spChg>
        <pc:spChg chg="mod">
          <ac:chgData name="Mike Coffman" userId="109e9ced-d4a7-40cc-8959-18c3a96388ca" providerId="ADAL" clId="{17B7A043-D544-4D51-9332-DCC30E0D1ED2}" dt="2024-12-12T23:43:13.989" v="49"/>
          <ac:spMkLst>
            <pc:docMk/>
            <pc:sldMk cId="2207774126" sldId="402"/>
            <ac:spMk id="40" creationId="{7318C3CB-1B12-4BA2-959C-DE0E8CD9E87C}"/>
          </ac:spMkLst>
        </pc:spChg>
        <pc:spChg chg="mod">
          <ac:chgData name="Mike Coffman" userId="109e9ced-d4a7-40cc-8959-18c3a96388ca" providerId="ADAL" clId="{17B7A043-D544-4D51-9332-DCC30E0D1ED2}" dt="2024-12-12T23:43:13.989" v="49"/>
          <ac:spMkLst>
            <pc:docMk/>
            <pc:sldMk cId="2207774126" sldId="402"/>
            <ac:spMk id="41" creationId="{40C00DFE-D653-464E-8300-38E6F7C51F23}"/>
          </ac:spMkLst>
        </pc:spChg>
        <pc:spChg chg="mod">
          <ac:chgData name="Mike Coffman" userId="109e9ced-d4a7-40cc-8959-18c3a96388ca" providerId="ADAL" clId="{17B7A043-D544-4D51-9332-DCC30E0D1ED2}" dt="2024-12-12T23:43:13.989" v="49"/>
          <ac:spMkLst>
            <pc:docMk/>
            <pc:sldMk cId="2207774126" sldId="402"/>
            <ac:spMk id="42" creationId="{8B28DB83-FFA4-4DF6-93EB-C5D6EAE61DD8}"/>
          </ac:spMkLst>
        </pc:spChg>
        <pc:grpChg chg="mod">
          <ac:chgData name="Mike Coffman" userId="109e9ced-d4a7-40cc-8959-18c3a96388ca" providerId="ADAL" clId="{17B7A043-D544-4D51-9332-DCC30E0D1ED2}" dt="2024-12-12T23:43:13.989" v="49"/>
          <ac:grpSpMkLst>
            <pc:docMk/>
            <pc:sldMk cId="2207774126" sldId="402"/>
            <ac:grpSpMk id="6" creationId="{F8EE7CB0-3F94-797D-CA23-F10A7176AFDB}"/>
          </ac:grpSpMkLst>
        </pc:grpChg>
        <pc:grpChg chg="mod">
          <ac:chgData name="Mike Coffman" userId="109e9ced-d4a7-40cc-8959-18c3a96388ca" providerId="ADAL" clId="{17B7A043-D544-4D51-9332-DCC30E0D1ED2}" dt="2024-12-12T23:43:13.989" v="49"/>
          <ac:grpSpMkLst>
            <pc:docMk/>
            <pc:sldMk cId="2207774126" sldId="402"/>
            <ac:grpSpMk id="7" creationId="{D2B28318-86F9-D5A2-2FAB-17969075E684}"/>
          </ac:grpSpMkLst>
        </pc:grpChg>
        <pc:grpChg chg="mod">
          <ac:chgData name="Mike Coffman" userId="109e9ced-d4a7-40cc-8959-18c3a96388ca" providerId="ADAL" clId="{17B7A043-D544-4D51-9332-DCC30E0D1ED2}" dt="2024-12-12T23:43:13.989" v="49"/>
          <ac:grpSpMkLst>
            <pc:docMk/>
            <pc:sldMk cId="2207774126" sldId="402"/>
            <ac:grpSpMk id="9" creationId="{AB522755-7D08-5391-5F9F-C9C85C8325A8}"/>
          </ac:grpSpMkLst>
        </pc:grpChg>
        <pc:grpChg chg="mod">
          <ac:chgData name="Mike Coffman" userId="109e9ced-d4a7-40cc-8959-18c3a96388ca" providerId="ADAL" clId="{17B7A043-D544-4D51-9332-DCC30E0D1ED2}" dt="2024-12-12T23:43:13.989" v="49"/>
          <ac:grpSpMkLst>
            <pc:docMk/>
            <pc:sldMk cId="2207774126" sldId="402"/>
            <ac:grpSpMk id="24" creationId="{B9239C9C-A54C-4F33-B2E3-14F42375C773}"/>
          </ac:grpSpMkLst>
        </pc:grpChg>
        <pc:picChg chg="mod">
          <ac:chgData name="Mike Coffman" userId="109e9ced-d4a7-40cc-8959-18c3a96388ca" providerId="ADAL" clId="{17B7A043-D544-4D51-9332-DCC30E0D1ED2}" dt="2024-12-12T23:43:13.989" v="49"/>
          <ac:picMkLst>
            <pc:docMk/>
            <pc:sldMk cId="2207774126" sldId="402"/>
            <ac:picMk id="5" creationId="{5098CC21-EBAA-D0CC-CAFE-D3A18FD60E68}"/>
          </ac:picMkLst>
        </pc:picChg>
        <pc:picChg chg="mod">
          <ac:chgData name="Mike Coffman" userId="109e9ced-d4a7-40cc-8959-18c3a96388ca" providerId="ADAL" clId="{17B7A043-D544-4D51-9332-DCC30E0D1ED2}" dt="2024-12-12T23:43:13.989" v="49"/>
          <ac:picMkLst>
            <pc:docMk/>
            <pc:sldMk cId="2207774126" sldId="402"/>
            <ac:picMk id="8" creationId="{4E9DA7AE-AC3A-4EEF-B052-3BD5CCB505A7}"/>
          </ac:picMkLst>
        </pc:picChg>
      </pc:sldChg>
      <pc:sldChg chg="modSp">
        <pc:chgData name="Mike Coffman" userId="109e9ced-d4a7-40cc-8959-18c3a96388ca" providerId="ADAL" clId="{17B7A043-D544-4D51-9332-DCC30E0D1ED2}" dt="2024-12-12T23:43:13.989" v="49"/>
        <pc:sldMkLst>
          <pc:docMk/>
          <pc:sldMk cId="2886832977" sldId="407"/>
        </pc:sldMkLst>
        <pc:spChg chg="mod">
          <ac:chgData name="Mike Coffman" userId="109e9ced-d4a7-40cc-8959-18c3a96388ca" providerId="ADAL" clId="{17B7A043-D544-4D51-9332-DCC30E0D1ED2}" dt="2024-12-12T23:43:13.989" v="49"/>
          <ac:spMkLst>
            <pc:docMk/>
            <pc:sldMk cId="2886832977" sldId="407"/>
            <ac:spMk id="2" creationId="{96102C4E-8B6E-5ED8-7F1B-33B0BB58D0C7}"/>
          </ac:spMkLst>
        </pc:spChg>
        <pc:spChg chg="mod">
          <ac:chgData name="Mike Coffman" userId="109e9ced-d4a7-40cc-8959-18c3a96388ca" providerId="ADAL" clId="{17B7A043-D544-4D51-9332-DCC30E0D1ED2}" dt="2024-12-12T23:43:13.989" v="49"/>
          <ac:spMkLst>
            <pc:docMk/>
            <pc:sldMk cId="2886832977" sldId="407"/>
            <ac:spMk id="17" creationId="{40AC5D5C-2255-4FC7-9FC9-0FCAEBAE44DF}"/>
          </ac:spMkLst>
        </pc:spChg>
        <pc:spChg chg="mod">
          <ac:chgData name="Mike Coffman" userId="109e9ced-d4a7-40cc-8959-18c3a96388ca" providerId="ADAL" clId="{17B7A043-D544-4D51-9332-DCC30E0D1ED2}" dt="2024-12-12T23:43:13.989" v="49"/>
          <ac:spMkLst>
            <pc:docMk/>
            <pc:sldMk cId="2886832977" sldId="407"/>
            <ac:spMk id="18" creationId="{9E7446BC-E04C-44D1-BF6D-48A769403AA0}"/>
          </ac:spMkLst>
        </pc:spChg>
        <pc:spChg chg="mod">
          <ac:chgData name="Mike Coffman" userId="109e9ced-d4a7-40cc-8959-18c3a96388ca" providerId="ADAL" clId="{17B7A043-D544-4D51-9332-DCC30E0D1ED2}" dt="2024-12-12T23:43:13.989" v="49"/>
          <ac:spMkLst>
            <pc:docMk/>
            <pc:sldMk cId="2886832977" sldId="407"/>
            <ac:spMk id="19" creationId="{067CD857-0752-429A-BAAC-AA58408A7E3C}"/>
          </ac:spMkLst>
        </pc:spChg>
        <pc:spChg chg="mod">
          <ac:chgData name="Mike Coffman" userId="109e9ced-d4a7-40cc-8959-18c3a96388ca" providerId="ADAL" clId="{17B7A043-D544-4D51-9332-DCC30E0D1ED2}" dt="2024-12-12T23:43:13.989" v="49"/>
          <ac:spMkLst>
            <pc:docMk/>
            <pc:sldMk cId="2886832977" sldId="407"/>
            <ac:spMk id="24" creationId="{D00F1D4C-4613-4441-92A6-66B5DDAA789F}"/>
          </ac:spMkLst>
        </pc:spChg>
        <pc:spChg chg="mod">
          <ac:chgData name="Mike Coffman" userId="109e9ced-d4a7-40cc-8959-18c3a96388ca" providerId="ADAL" clId="{17B7A043-D544-4D51-9332-DCC30E0D1ED2}" dt="2024-12-12T23:43:13.989" v="49"/>
          <ac:spMkLst>
            <pc:docMk/>
            <pc:sldMk cId="2886832977" sldId="407"/>
            <ac:spMk id="27" creationId="{A2B67D43-7553-4665-BE64-7457B937F8BC}"/>
          </ac:spMkLst>
        </pc:spChg>
        <pc:spChg chg="mod">
          <ac:chgData name="Mike Coffman" userId="109e9ced-d4a7-40cc-8959-18c3a96388ca" providerId="ADAL" clId="{17B7A043-D544-4D51-9332-DCC30E0D1ED2}" dt="2024-12-12T23:43:13.989" v="49"/>
          <ac:spMkLst>
            <pc:docMk/>
            <pc:sldMk cId="2886832977" sldId="407"/>
            <ac:spMk id="29" creationId="{EA70C4FB-297F-4529-9862-A81F94428704}"/>
          </ac:spMkLst>
        </pc:spChg>
        <pc:spChg chg="mod">
          <ac:chgData name="Mike Coffman" userId="109e9ced-d4a7-40cc-8959-18c3a96388ca" providerId="ADAL" clId="{17B7A043-D544-4D51-9332-DCC30E0D1ED2}" dt="2024-12-12T23:43:13.989" v="49"/>
          <ac:spMkLst>
            <pc:docMk/>
            <pc:sldMk cId="2886832977" sldId="407"/>
            <ac:spMk id="44" creationId="{81F0A42A-BF1D-466F-8B69-B3F02B27BE1E}"/>
          </ac:spMkLst>
        </pc:spChg>
        <pc:picChg chg="mod">
          <ac:chgData name="Mike Coffman" userId="109e9ced-d4a7-40cc-8959-18c3a96388ca" providerId="ADAL" clId="{17B7A043-D544-4D51-9332-DCC30E0D1ED2}" dt="2024-12-12T23:43:13.989" v="49"/>
          <ac:picMkLst>
            <pc:docMk/>
            <pc:sldMk cId="2886832977" sldId="407"/>
            <ac:picMk id="3" creationId="{859B4C8A-DB8F-E28B-9BFD-4A0BA4EC1D5A}"/>
          </ac:picMkLst>
        </pc:picChg>
        <pc:picChg chg="mod">
          <ac:chgData name="Mike Coffman" userId="109e9ced-d4a7-40cc-8959-18c3a96388ca" providerId="ADAL" clId="{17B7A043-D544-4D51-9332-DCC30E0D1ED2}" dt="2024-12-12T23:43:13.989" v="49"/>
          <ac:picMkLst>
            <pc:docMk/>
            <pc:sldMk cId="2886832977" sldId="407"/>
            <ac:picMk id="7" creationId="{3BCF6D7F-714B-450E-8326-B6D1E20E7EA8}"/>
          </ac:picMkLst>
        </pc:picChg>
        <pc:picChg chg="mod">
          <ac:chgData name="Mike Coffman" userId="109e9ced-d4a7-40cc-8959-18c3a96388ca" providerId="ADAL" clId="{17B7A043-D544-4D51-9332-DCC30E0D1ED2}" dt="2024-12-12T23:43:13.989" v="49"/>
          <ac:picMkLst>
            <pc:docMk/>
            <pc:sldMk cId="2886832977" sldId="407"/>
            <ac:picMk id="9" creationId="{39AC28C7-7234-48B4-AA48-60A4950542F4}"/>
          </ac:picMkLst>
        </pc:picChg>
        <pc:cxnChg chg="mod">
          <ac:chgData name="Mike Coffman" userId="109e9ced-d4a7-40cc-8959-18c3a96388ca" providerId="ADAL" clId="{17B7A043-D544-4D51-9332-DCC30E0D1ED2}" dt="2024-12-12T23:43:13.989" v="49"/>
          <ac:cxnSpMkLst>
            <pc:docMk/>
            <pc:sldMk cId="2886832977" sldId="407"/>
            <ac:cxnSpMk id="40" creationId="{B49273D2-DDED-4A10-8833-9DBAFC44165C}"/>
          </ac:cxnSpMkLst>
        </pc:cxnChg>
      </pc:sldChg>
      <pc:sldChg chg="addSp modSp mod">
        <pc:chgData name="Mike Coffman" userId="109e9ced-d4a7-40cc-8959-18c3a96388ca" providerId="ADAL" clId="{17B7A043-D544-4D51-9332-DCC30E0D1ED2}" dt="2024-12-12T23:43:13.989" v="49"/>
        <pc:sldMkLst>
          <pc:docMk/>
          <pc:sldMk cId="3091316161" sldId="3982"/>
        </pc:sldMkLst>
        <pc:spChg chg="mod">
          <ac:chgData name="Mike Coffman" userId="109e9ced-d4a7-40cc-8959-18c3a96388ca" providerId="ADAL" clId="{17B7A043-D544-4D51-9332-DCC30E0D1ED2}" dt="2024-12-12T23:43:13.989" v="49"/>
          <ac:spMkLst>
            <pc:docMk/>
            <pc:sldMk cId="3091316161" sldId="3982"/>
            <ac:spMk id="2" creationId="{230EE607-7408-79CD-3F01-7B07C91747E8}"/>
          </ac:spMkLst>
        </pc:spChg>
        <pc:spChg chg="mod">
          <ac:chgData name="Mike Coffman" userId="109e9ced-d4a7-40cc-8959-18c3a96388ca" providerId="ADAL" clId="{17B7A043-D544-4D51-9332-DCC30E0D1ED2}" dt="2024-12-12T23:43:13.989" v="49"/>
          <ac:spMkLst>
            <pc:docMk/>
            <pc:sldMk cId="3091316161" sldId="3982"/>
            <ac:spMk id="9" creationId="{F21F844F-2D42-F5F8-1B7A-A7FD5C55FD87}"/>
          </ac:spMkLst>
        </pc:spChg>
        <pc:spChg chg="mod">
          <ac:chgData name="Mike Coffman" userId="109e9ced-d4a7-40cc-8959-18c3a96388ca" providerId="ADAL" clId="{17B7A043-D544-4D51-9332-DCC30E0D1ED2}" dt="2024-12-12T23:43:13.989" v="49"/>
          <ac:spMkLst>
            <pc:docMk/>
            <pc:sldMk cId="3091316161" sldId="3982"/>
            <ac:spMk id="17" creationId="{9374ACF3-4712-4CA5-8E19-F798DB991939}"/>
          </ac:spMkLst>
        </pc:spChg>
        <pc:spChg chg="mod">
          <ac:chgData name="Mike Coffman" userId="109e9ced-d4a7-40cc-8959-18c3a96388ca" providerId="ADAL" clId="{17B7A043-D544-4D51-9332-DCC30E0D1ED2}" dt="2024-12-12T23:43:13.989" v="49"/>
          <ac:spMkLst>
            <pc:docMk/>
            <pc:sldMk cId="3091316161" sldId="3982"/>
            <ac:spMk id="18" creationId="{00000000-0000-0000-0000-000000000000}"/>
          </ac:spMkLst>
        </pc:spChg>
        <pc:spChg chg="mod">
          <ac:chgData name="Mike Coffman" userId="109e9ced-d4a7-40cc-8959-18c3a96388ca" providerId="ADAL" clId="{17B7A043-D544-4D51-9332-DCC30E0D1ED2}" dt="2024-12-12T23:43:13.989" v="49"/>
          <ac:spMkLst>
            <pc:docMk/>
            <pc:sldMk cId="3091316161" sldId="3982"/>
            <ac:spMk id="19" creationId="{F935A448-383F-44B8-A4BC-8F9AFAC659CD}"/>
          </ac:spMkLst>
        </pc:spChg>
        <pc:spChg chg="mod">
          <ac:chgData name="Mike Coffman" userId="109e9ced-d4a7-40cc-8959-18c3a96388ca" providerId="ADAL" clId="{17B7A043-D544-4D51-9332-DCC30E0D1ED2}" dt="2024-12-12T23:43:13.989" v="49"/>
          <ac:spMkLst>
            <pc:docMk/>
            <pc:sldMk cId="3091316161" sldId="3982"/>
            <ac:spMk id="20" creationId="{C3810855-0744-429A-9E4B-02FEFB3481DA}"/>
          </ac:spMkLst>
        </pc:spChg>
        <pc:spChg chg="mod">
          <ac:chgData name="Mike Coffman" userId="109e9ced-d4a7-40cc-8959-18c3a96388ca" providerId="ADAL" clId="{17B7A043-D544-4D51-9332-DCC30E0D1ED2}" dt="2024-12-12T23:43:13.989" v="49"/>
          <ac:spMkLst>
            <pc:docMk/>
            <pc:sldMk cId="3091316161" sldId="3982"/>
            <ac:spMk id="23" creationId="{3F25B939-6A68-4A79-B2BA-920E99A56599}"/>
          </ac:spMkLst>
        </pc:spChg>
        <pc:spChg chg="mod">
          <ac:chgData name="Mike Coffman" userId="109e9ced-d4a7-40cc-8959-18c3a96388ca" providerId="ADAL" clId="{17B7A043-D544-4D51-9332-DCC30E0D1ED2}" dt="2024-12-12T23:43:13.989" v="49"/>
          <ac:spMkLst>
            <pc:docMk/>
            <pc:sldMk cId="3091316161" sldId="3982"/>
            <ac:spMk id="24" creationId="{65A03543-8FF8-4627-98D9-537532710403}"/>
          </ac:spMkLst>
        </pc:spChg>
        <pc:spChg chg="mod">
          <ac:chgData name="Mike Coffman" userId="109e9ced-d4a7-40cc-8959-18c3a96388ca" providerId="ADAL" clId="{17B7A043-D544-4D51-9332-DCC30E0D1ED2}" dt="2024-12-12T23:43:13.989" v="49"/>
          <ac:spMkLst>
            <pc:docMk/>
            <pc:sldMk cId="3091316161" sldId="3982"/>
            <ac:spMk id="25" creationId="{60A544D4-5E92-454D-BC6C-BE749CD96DBB}"/>
          </ac:spMkLst>
        </pc:spChg>
        <pc:spChg chg="mod">
          <ac:chgData name="Mike Coffman" userId="109e9ced-d4a7-40cc-8959-18c3a96388ca" providerId="ADAL" clId="{17B7A043-D544-4D51-9332-DCC30E0D1ED2}" dt="2024-12-12T23:43:13.989" v="49"/>
          <ac:spMkLst>
            <pc:docMk/>
            <pc:sldMk cId="3091316161" sldId="3982"/>
            <ac:spMk id="26" creationId="{20810FBB-C55A-4E1D-8777-7E956B2F6156}"/>
          </ac:spMkLst>
        </pc:spChg>
        <pc:grpChg chg="mod">
          <ac:chgData name="Mike Coffman" userId="109e9ced-d4a7-40cc-8959-18c3a96388ca" providerId="ADAL" clId="{17B7A043-D544-4D51-9332-DCC30E0D1ED2}" dt="2024-12-12T23:43:13.989" v="49"/>
          <ac:grpSpMkLst>
            <pc:docMk/>
            <pc:sldMk cId="3091316161" sldId="3982"/>
            <ac:grpSpMk id="7" creationId="{5A6B4574-891D-DDF1-BCC4-79473B255F13}"/>
          </ac:grpSpMkLst>
        </pc:grpChg>
        <pc:picChg chg="mod">
          <ac:chgData name="Mike Coffman" userId="109e9ced-d4a7-40cc-8959-18c3a96388ca" providerId="ADAL" clId="{17B7A043-D544-4D51-9332-DCC30E0D1ED2}" dt="2024-12-12T23:43:13.989" v="49"/>
          <ac:picMkLst>
            <pc:docMk/>
            <pc:sldMk cId="3091316161" sldId="3982"/>
            <ac:picMk id="4" creationId="{ADBEC1CC-CCF1-4A47-95E3-59447431EA8C}"/>
          </ac:picMkLst>
        </pc:picChg>
        <pc:picChg chg="mod">
          <ac:chgData name="Mike Coffman" userId="109e9ced-d4a7-40cc-8959-18c3a96388ca" providerId="ADAL" clId="{17B7A043-D544-4D51-9332-DCC30E0D1ED2}" dt="2024-12-12T23:43:13.989" v="49"/>
          <ac:picMkLst>
            <pc:docMk/>
            <pc:sldMk cId="3091316161" sldId="3982"/>
            <ac:picMk id="6" creationId="{980F6C70-0A75-F6BE-7743-ED2DEA1A50DC}"/>
          </ac:picMkLst>
        </pc:picChg>
        <pc:cxnChg chg="mod">
          <ac:chgData name="Mike Coffman" userId="109e9ced-d4a7-40cc-8959-18c3a96388ca" providerId="ADAL" clId="{17B7A043-D544-4D51-9332-DCC30E0D1ED2}" dt="2024-12-12T23:43:13.989" v="49"/>
          <ac:cxnSpMkLst>
            <pc:docMk/>
            <pc:sldMk cId="3091316161" sldId="3982"/>
            <ac:cxnSpMk id="21" creationId="{42589B4A-B14F-4B65-8FCF-E716FF9C1C19}"/>
          </ac:cxnSpMkLst>
        </pc:cxnChg>
        <pc:cxnChg chg="mod">
          <ac:chgData name="Mike Coffman" userId="109e9ced-d4a7-40cc-8959-18c3a96388ca" providerId="ADAL" clId="{17B7A043-D544-4D51-9332-DCC30E0D1ED2}" dt="2024-12-12T23:43:13.989" v="49"/>
          <ac:cxnSpMkLst>
            <pc:docMk/>
            <pc:sldMk cId="3091316161" sldId="3982"/>
            <ac:cxnSpMk id="22" creationId="{0351AACF-859A-4C39-9E0D-3A508B412135}"/>
          </ac:cxnSpMkLst>
        </pc:cxnChg>
      </pc:sldChg>
      <pc:sldChg chg="addSp delSp modSp">
        <pc:chgData name="Mike Coffman" userId="109e9ced-d4a7-40cc-8959-18c3a96388ca" providerId="ADAL" clId="{17B7A043-D544-4D51-9332-DCC30E0D1ED2}" dt="2024-12-12T23:44:26.459" v="53" actId="478"/>
        <pc:sldMkLst>
          <pc:docMk/>
          <pc:sldMk cId="470234724" sldId="4037"/>
        </pc:sldMkLst>
        <pc:spChg chg="mod">
          <ac:chgData name="Mike Coffman" userId="109e9ced-d4a7-40cc-8959-18c3a96388ca" providerId="ADAL" clId="{17B7A043-D544-4D51-9332-DCC30E0D1ED2}" dt="2024-12-12T23:43:13.989" v="49"/>
          <ac:spMkLst>
            <pc:docMk/>
            <pc:sldMk cId="470234724" sldId="4037"/>
            <ac:spMk id="7" creationId="{CA53C626-E7D6-9A75-A0A8-82BA541AEE05}"/>
          </ac:spMkLst>
        </pc:spChg>
        <pc:spChg chg="mod">
          <ac:chgData name="Mike Coffman" userId="109e9ced-d4a7-40cc-8959-18c3a96388ca" providerId="ADAL" clId="{17B7A043-D544-4D51-9332-DCC30E0D1ED2}" dt="2024-12-12T23:43:13.989" v="49"/>
          <ac:spMkLst>
            <pc:docMk/>
            <pc:sldMk cId="470234724" sldId="4037"/>
            <ac:spMk id="8" creationId="{CD7ADF89-1D09-49E3-A253-3B1A6C09DC72}"/>
          </ac:spMkLst>
        </pc:spChg>
        <pc:spChg chg="mod">
          <ac:chgData name="Mike Coffman" userId="109e9ced-d4a7-40cc-8959-18c3a96388ca" providerId="ADAL" clId="{17B7A043-D544-4D51-9332-DCC30E0D1ED2}" dt="2024-12-12T23:43:13.989" v="49"/>
          <ac:spMkLst>
            <pc:docMk/>
            <pc:sldMk cId="470234724" sldId="4037"/>
            <ac:spMk id="10" creationId="{2028452F-36D5-FF22-C4EB-511CE3EF4A14}"/>
          </ac:spMkLst>
        </pc:spChg>
        <pc:spChg chg="mod">
          <ac:chgData name="Mike Coffman" userId="109e9ced-d4a7-40cc-8959-18c3a96388ca" providerId="ADAL" clId="{17B7A043-D544-4D51-9332-DCC30E0D1ED2}" dt="2024-12-12T23:43:13.989" v="49"/>
          <ac:spMkLst>
            <pc:docMk/>
            <pc:sldMk cId="470234724" sldId="4037"/>
            <ac:spMk id="12" creationId="{D9C5998B-C06A-95C4-795E-76E8CF8CF2DB}"/>
          </ac:spMkLst>
        </pc:spChg>
        <pc:spChg chg="mod">
          <ac:chgData name="Mike Coffman" userId="109e9ced-d4a7-40cc-8959-18c3a96388ca" providerId="ADAL" clId="{17B7A043-D544-4D51-9332-DCC30E0D1ED2}" dt="2024-12-12T23:43:13.989" v="49"/>
          <ac:spMkLst>
            <pc:docMk/>
            <pc:sldMk cId="470234724" sldId="4037"/>
            <ac:spMk id="13" creationId="{222D22BB-D65E-A784-223D-7B758A8D7E62}"/>
          </ac:spMkLst>
        </pc:spChg>
        <pc:spChg chg="mod">
          <ac:chgData name="Mike Coffman" userId="109e9ced-d4a7-40cc-8959-18c3a96388ca" providerId="ADAL" clId="{17B7A043-D544-4D51-9332-DCC30E0D1ED2}" dt="2024-12-12T23:43:13.989" v="49"/>
          <ac:spMkLst>
            <pc:docMk/>
            <pc:sldMk cId="470234724" sldId="4037"/>
            <ac:spMk id="15" creationId="{B2A39608-56A7-116D-FA7D-A5390DC674C6}"/>
          </ac:spMkLst>
        </pc:spChg>
        <pc:spChg chg="mod">
          <ac:chgData name="Mike Coffman" userId="109e9ced-d4a7-40cc-8959-18c3a96388ca" providerId="ADAL" clId="{17B7A043-D544-4D51-9332-DCC30E0D1ED2}" dt="2024-12-12T23:43:13.989" v="49"/>
          <ac:spMkLst>
            <pc:docMk/>
            <pc:sldMk cId="470234724" sldId="4037"/>
            <ac:spMk id="16" creationId="{FC9E39FA-C221-B577-F534-67C94C15F2E7}"/>
          </ac:spMkLst>
        </pc:spChg>
        <pc:spChg chg="mod">
          <ac:chgData name="Mike Coffman" userId="109e9ced-d4a7-40cc-8959-18c3a96388ca" providerId="ADAL" clId="{17B7A043-D544-4D51-9332-DCC30E0D1ED2}" dt="2024-12-12T23:43:13.989" v="49"/>
          <ac:spMkLst>
            <pc:docMk/>
            <pc:sldMk cId="470234724" sldId="4037"/>
            <ac:spMk id="18" creationId="{36932A74-38E9-4379-8D6B-BBD0CAAA635C}"/>
          </ac:spMkLst>
        </pc:spChg>
        <pc:spChg chg="mod">
          <ac:chgData name="Mike Coffman" userId="109e9ced-d4a7-40cc-8959-18c3a96388ca" providerId="ADAL" clId="{17B7A043-D544-4D51-9332-DCC30E0D1ED2}" dt="2024-12-12T23:43:13.989" v="49"/>
          <ac:spMkLst>
            <pc:docMk/>
            <pc:sldMk cId="470234724" sldId="4037"/>
            <ac:spMk id="22" creationId="{BB51EF05-8740-47FE-0A72-ADD138C7B519}"/>
          </ac:spMkLst>
        </pc:spChg>
        <pc:spChg chg="mod">
          <ac:chgData name="Mike Coffman" userId="109e9ced-d4a7-40cc-8959-18c3a96388ca" providerId="ADAL" clId="{17B7A043-D544-4D51-9332-DCC30E0D1ED2}" dt="2024-12-12T23:43:13.989" v="49"/>
          <ac:spMkLst>
            <pc:docMk/>
            <pc:sldMk cId="470234724" sldId="4037"/>
            <ac:spMk id="23" creationId="{E8D99B08-7ECE-A1F7-D84F-F7AF917AAEF3}"/>
          </ac:spMkLst>
        </pc:spChg>
        <pc:spChg chg="mod">
          <ac:chgData name="Mike Coffman" userId="109e9ced-d4a7-40cc-8959-18c3a96388ca" providerId="ADAL" clId="{17B7A043-D544-4D51-9332-DCC30E0D1ED2}" dt="2024-12-12T23:43:13.989" v="49"/>
          <ac:spMkLst>
            <pc:docMk/>
            <pc:sldMk cId="470234724" sldId="4037"/>
            <ac:spMk id="24" creationId="{BDF3FC22-6C31-46DF-AF54-D72FE9404620}"/>
          </ac:spMkLst>
        </pc:spChg>
        <pc:spChg chg="mod">
          <ac:chgData name="Mike Coffman" userId="109e9ced-d4a7-40cc-8959-18c3a96388ca" providerId="ADAL" clId="{17B7A043-D544-4D51-9332-DCC30E0D1ED2}" dt="2024-12-12T23:43:13.989" v="49"/>
          <ac:spMkLst>
            <pc:docMk/>
            <pc:sldMk cId="470234724" sldId="4037"/>
            <ac:spMk id="26" creationId="{BB9524EE-D297-AE2B-2B78-35A74E42CBF2}"/>
          </ac:spMkLst>
        </pc:spChg>
        <pc:spChg chg="mod">
          <ac:chgData name="Mike Coffman" userId="109e9ced-d4a7-40cc-8959-18c3a96388ca" providerId="ADAL" clId="{17B7A043-D544-4D51-9332-DCC30E0D1ED2}" dt="2024-12-12T23:43:13.989" v="49"/>
          <ac:spMkLst>
            <pc:docMk/>
            <pc:sldMk cId="470234724" sldId="4037"/>
            <ac:spMk id="27" creationId="{BE623ADE-D5C0-212A-CA06-1888FC098918}"/>
          </ac:spMkLst>
        </pc:spChg>
        <pc:spChg chg="mod">
          <ac:chgData name="Mike Coffman" userId="109e9ced-d4a7-40cc-8959-18c3a96388ca" providerId="ADAL" clId="{17B7A043-D544-4D51-9332-DCC30E0D1ED2}" dt="2024-12-12T23:43:13.989" v="49"/>
          <ac:spMkLst>
            <pc:docMk/>
            <pc:sldMk cId="470234724" sldId="4037"/>
            <ac:spMk id="33" creationId="{2BAB7289-7207-4A6E-BE1A-167E05DDE434}"/>
          </ac:spMkLst>
        </pc:spChg>
        <pc:spChg chg="mod">
          <ac:chgData name="Mike Coffman" userId="109e9ced-d4a7-40cc-8959-18c3a96388ca" providerId="ADAL" clId="{17B7A043-D544-4D51-9332-DCC30E0D1ED2}" dt="2024-12-12T23:43:13.989" v="49"/>
          <ac:spMkLst>
            <pc:docMk/>
            <pc:sldMk cId="470234724" sldId="4037"/>
            <ac:spMk id="34" creationId="{A2CB0C0D-6F83-2CC2-9591-B01B0604C29E}"/>
          </ac:spMkLst>
        </pc:spChg>
        <pc:spChg chg="mod">
          <ac:chgData name="Mike Coffman" userId="109e9ced-d4a7-40cc-8959-18c3a96388ca" providerId="ADAL" clId="{17B7A043-D544-4D51-9332-DCC30E0D1ED2}" dt="2024-12-12T23:43:13.989" v="49"/>
          <ac:spMkLst>
            <pc:docMk/>
            <pc:sldMk cId="470234724" sldId="4037"/>
            <ac:spMk id="35" creationId="{DCB6968A-01CC-F364-2A9E-28FDA3718106}"/>
          </ac:spMkLst>
        </pc:spChg>
        <pc:spChg chg="mod">
          <ac:chgData name="Mike Coffman" userId="109e9ced-d4a7-40cc-8959-18c3a96388ca" providerId="ADAL" clId="{17B7A043-D544-4D51-9332-DCC30E0D1ED2}" dt="2024-12-12T23:43:13.989" v="49"/>
          <ac:spMkLst>
            <pc:docMk/>
            <pc:sldMk cId="470234724" sldId="4037"/>
            <ac:spMk id="37" creationId="{5A232393-B054-DFBC-596B-A09381ED3D07}"/>
          </ac:spMkLst>
        </pc:spChg>
        <pc:spChg chg="mod">
          <ac:chgData name="Mike Coffman" userId="109e9ced-d4a7-40cc-8959-18c3a96388ca" providerId="ADAL" clId="{17B7A043-D544-4D51-9332-DCC30E0D1ED2}" dt="2024-12-12T23:43:13.989" v="49"/>
          <ac:spMkLst>
            <pc:docMk/>
            <pc:sldMk cId="470234724" sldId="4037"/>
            <ac:spMk id="42" creationId="{169AEA22-4C91-8C37-F791-BA5B98DC8CEE}"/>
          </ac:spMkLst>
        </pc:spChg>
        <pc:spChg chg="mod">
          <ac:chgData name="Mike Coffman" userId="109e9ced-d4a7-40cc-8959-18c3a96388ca" providerId="ADAL" clId="{17B7A043-D544-4D51-9332-DCC30E0D1ED2}" dt="2024-12-12T23:43:13.989" v="49"/>
          <ac:spMkLst>
            <pc:docMk/>
            <pc:sldMk cId="470234724" sldId="4037"/>
            <ac:spMk id="51" creationId="{2CF3C59B-4F4E-F9B2-77D8-802AF5DEDFD7}"/>
          </ac:spMkLst>
        </pc:spChg>
        <pc:grpChg chg="mod">
          <ac:chgData name="Mike Coffman" userId="109e9ced-d4a7-40cc-8959-18c3a96388ca" providerId="ADAL" clId="{17B7A043-D544-4D51-9332-DCC30E0D1ED2}" dt="2024-12-12T23:43:13.989" v="49"/>
          <ac:grpSpMkLst>
            <pc:docMk/>
            <pc:sldMk cId="470234724" sldId="4037"/>
            <ac:grpSpMk id="49" creationId="{12E549E2-2BFC-5B1D-F938-051D45AF6977}"/>
          </ac:grpSpMkLst>
        </pc:grpChg>
        <pc:picChg chg="mod">
          <ac:chgData name="Mike Coffman" userId="109e9ced-d4a7-40cc-8959-18c3a96388ca" providerId="ADAL" clId="{17B7A043-D544-4D51-9332-DCC30E0D1ED2}" dt="2024-12-12T23:43:13.989" v="49"/>
          <ac:picMkLst>
            <pc:docMk/>
            <pc:sldMk cId="470234724" sldId="4037"/>
            <ac:picMk id="9" creationId="{754F5FFE-EAB3-470D-9B47-ED319E8FB21C}"/>
          </ac:picMkLst>
        </pc:picChg>
        <pc:picChg chg="mod">
          <ac:chgData name="Mike Coffman" userId="109e9ced-d4a7-40cc-8959-18c3a96388ca" providerId="ADAL" clId="{17B7A043-D544-4D51-9332-DCC30E0D1ED2}" dt="2024-12-12T23:43:13.989" v="49"/>
          <ac:picMkLst>
            <pc:docMk/>
            <pc:sldMk cId="470234724" sldId="4037"/>
            <ac:picMk id="52" creationId="{D602C15A-E7EA-3866-E459-4065A9C957FC}"/>
          </ac:picMkLst>
        </pc:picChg>
        <pc:cxnChg chg="mod">
          <ac:chgData name="Mike Coffman" userId="109e9ced-d4a7-40cc-8959-18c3a96388ca" providerId="ADAL" clId="{17B7A043-D544-4D51-9332-DCC30E0D1ED2}" dt="2024-12-12T23:43:13.989" v="49"/>
          <ac:cxnSpMkLst>
            <pc:docMk/>
            <pc:sldMk cId="470234724" sldId="4037"/>
            <ac:cxnSpMk id="32" creationId="{E00A85B4-72D2-4641-AFAD-68F54D4CB4C8}"/>
          </ac:cxnSpMkLst>
        </pc:cxnChg>
      </pc:sldChg>
      <pc:sldChg chg="addSp delSp modSp modNotes">
        <pc:chgData name="Mike Coffman" userId="109e9ced-d4a7-40cc-8959-18c3a96388ca" providerId="ADAL" clId="{17B7A043-D544-4D51-9332-DCC30E0D1ED2}" dt="2024-12-12T23:44:12.620" v="52"/>
        <pc:sldMkLst>
          <pc:docMk/>
          <pc:sldMk cId="4097835459" sldId="4038"/>
        </pc:sldMkLst>
        <pc:spChg chg="mod">
          <ac:chgData name="Mike Coffman" userId="109e9ced-d4a7-40cc-8959-18c3a96388ca" providerId="ADAL" clId="{17B7A043-D544-4D51-9332-DCC30E0D1ED2}" dt="2024-12-12T23:43:13.989" v="49"/>
          <ac:spMkLst>
            <pc:docMk/>
            <pc:sldMk cId="4097835459" sldId="4038"/>
            <ac:spMk id="6" creationId="{728C47C0-D5DE-68DA-749F-E3F441A52DBE}"/>
          </ac:spMkLst>
        </pc:spChg>
        <pc:spChg chg="mod">
          <ac:chgData name="Mike Coffman" userId="109e9ced-d4a7-40cc-8959-18c3a96388ca" providerId="ADAL" clId="{17B7A043-D544-4D51-9332-DCC30E0D1ED2}" dt="2024-12-12T23:43:13.989" v="49"/>
          <ac:spMkLst>
            <pc:docMk/>
            <pc:sldMk cId="4097835459" sldId="4038"/>
            <ac:spMk id="18" creationId="{284F691E-312A-4795-9952-A4417D97A150}"/>
          </ac:spMkLst>
        </pc:spChg>
        <pc:spChg chg="mod">
          <ac:chgData name="Mike Coffman" userId="109e9ced-d4a7-40cc-8959-18c3a96388ca" providerId="ADAL" clId="{17B7A043-D544-4D51-9332-DCC30E0D1ED2}" dt="2024-12-12T23:43:13.989" v="49"/>
          <ac:spMkLst>
            <pc:docMk/>
            <pc:sldMk cId="4097835459" sldId="4038"/>
            <ac:spMk id="24" creationId="{CACD8EB0-9E51-4D03-B6E6-A3FB140A7A70}"/>
          </ac:spMkLst>
        </pc:spChg>
        <pc:spChg chg="mod">
          <ac:chgData name="Mike Coffman" userId="109e9ced-d4a7-40cc-8959-18c3a96388ca" providerId="ADAL" clId="{17B7A043-D544-4D51-9332-DCC30E0D1ED2}" dt="2024-12-12T23:43:13.989" v="49"/>
          <ac:spMkLst>
            <pc:docMk/>
            <pc:sldMk cId="4097835459" sldId="4038"/>
            <ac:spMk id="41" creationId="{32E7929F-3087-4833-B6C8-9EA060D967CF}"/>
          </ac:spMkLst>
        </pc:spChg>
        <pc:spChg chg="mod">
          <ac:chgData name="Mike Coffman" userId="109e9ced-d4a7-40cc-8959-18c3a96388ca" providerId="ADAL" clId="{17B7A043-D544-4D51-9332-DCC30E0D1ED2}" dt="2024-12-12T23:43:13.989" v="49"/>
          <ac:spMkLst>
            <pc:docMk/>
            <pc:sldMk cId="4097835459" sldId="4038"/>
            <ac:spMk id="43" creationId="{7C15D525-DAD3-4CD4-8782-C57F9F299A5F}"/>
          </ac:spMkLst>
        </pc:spChg>
        <pc:spChg chg="mod">
          <ac:chgData name="Mike Coffman" userId="109e9ced-d4a7-40cc-8959-18c3a96388ca" providerId="ADAL" clId="{17B7A043-D544-4D51-9332-DCC30E0D1ED2}" dt="2024-12-12T23:43:13.989" v="49"/>
          <ac:spMkLst>
            <pc:docMk/>
            <pc:sldMk cId="4097835459" sldId="4038"/>
            <ac:spMk id="44" creationId="{7DBD8CF7-45B7-4A39-9176-E499D93CEFB6}"/>
          </ac:spMkLst>
        </pc:spChg>
        <pc:spChg chg="mod">
          <ac:chgData name="Mike Coffman" userId="109e9ced-d4a7-40cc-8959-18c3a96388ca" providerId="ADAL" clId="{17B7A043-D544-4D51-9332-DCC30E0D1ED2}" dt="2024-12-12T23:43:13.989" v="49"/>
          <ac:spMkLst>
            <pc:docMk/>
            <pc:sldMk cId="4097835459" sldId="4038"/>
            <ac:spMk id="45" creationId="{BC69C899-FC8D-4993-8DE1-DE63682B0571}"/>
          </ac:spMkLst>
        </pc:spChg>
        <pc:spChg chg="mod">
          <ac:chgData name="Mike Coffman" userId="109e9ced-d4a7-40cc-8959-18c3a96388ca" providerId="ADAL" clId="{17B7A043-D544-4D51-9332-DCC30E0D1ED2}" dt="2024-12-12T23:43:13.989" v="49"/>
          <ac:spMkLst>
            <pc:docMk/>
            <pc:sldMk cId="4097835459" sldId="4038"/>
            <ac:spMk id="47" creationId="{D691C77F-E439-46A8-9143-66D3D2B35F25}"/>
          </ac:spMkLst>
        </pc:spChg>
        <pc:spChg chg="mod">
          <ac:chgData name="Mike Coffman" userId="109e9ced-d4a7-40cc-8959-18c3a96388ca" providerId="ADAL" clId="{17B7A043-D544-4D51-9332-DCC30E0D1ED2}" dt="2024-12-12T23:43:13.989" v="49"/>
          <ac:spMkLst>
            <pc:docMk/>
            <pc:sldMk cId="4097835459" sldId="4038"/>
            <ac:spMk id="49" creationId="{88705F22-2A78-4327-9E2A-464F03511152}"/>
          </ac:spMkLst>
        </pc:spChg>
        <pc:spChg chg="mod">
          <ac:chgData name="Mike Coffman" userId="109e9ced-d4a7-40cc-8959-18c3a96388ca" providerId="ADAL" clId="{17B7A043-D544-4D51-9332-DCC30E0D1ED2}" dt="2024-12-12T23:43:13.989" v="49"/>
          <ac:spMkLst>
            <pc:docMk/>
            <pc:sldMk cId="4097835459" sldId="4038"/>
            <ac:spMk id="51" creationId="{A2006049-E0B4-4613-9FA8-9150B937E6F3}"/>
          </ac:spMkLst>
        </pc:spChg>
        <pc:spChg chg="mod">
          <ac:chgData name="Mike Coffman" userId="109e9ced-d4a7-40cc-8959-18c3a96388ca" providerId="ADAL" clId="{17B7A043-D544-4D51-9332-DCC30E0D1ED2}" dt="2024-12-12T23:43:13.989" v="49"/>
          <ac:spMkLst>
            <pc:docMk/>
            <pc:sldMk cId="4097835459" sldId="4038"/>
            <ac:spMk id="52" creationId="{0A68C632-D44C-4C8A-A5A0-35B8364C4ED0}"/>
          </ac:spMkLst>
        </pc:spChg>
        <pc:spChg chg="mod">
          <ac:chgData name="Mike Coffman" userId="109e9ced-d4a7-40cc-8959-18c3a96388ca" providerId="ADAL" clId="{17B7A043-D544-4D51-9332-DCC30E0D1ED2}" dt="2024-12-12T23:43:13.989" v="49"/>
          <ac:spMkLst>
            <pc:docMk/>
            <pc:sldMk cId="4097835459" sldId="4038"/>
            <ac:spMk id="53" creationId="{23F5CDC6-3100-44C9-BCD4-647F8A04F0E0}"/>
          </ac:spMkLst>
        </pc:spChg>
        <pc:spChg chg="mod">
          <ac:chgData name="Mike Coffman" userId="109e9ced-d4a7-40cc-8959-18c3a96388ca" providerId="ADAL" clId="{17B7A043-D544-4D51-9332-DCC30E0D1ED2}" dt="2024-12-12T23:43:13.989" v="49"/>
          <ac:spMkLst>
            <pc:docMk/>
            <pc:sldMk cId="4097835459" sldId="4038"/>
            <ac:spMk id="67" creationId="{E326109E-0F13-41A4-96C2-38BCB0A5F38E}"/>
          </ac:spMkLst>
        </pc:spChg>
        <pc:spChg chg="mod">
          <ac:chgData name="Mike Coffman" userId="109e9ced-d4a7-40cc-8959-18c3a96388ca" providerId="ADAL" clId="{17B7A043-D544-4D51-9332-DCC30E0D1ED2}" dt="2024-12-12T23:43:13.989" v="49"/>
          <ac:spMkLst>
            <pc:docMk/>
            <pc:sldMk cId="4097835459" sldId="4038"/>
            <ac:spMk id="68" creationId="{ED0242A9-8CA5-4F35-A1E0-4233C2A22824}"/>
          </ac:spMkLst>
        </pc:spChg>
        <pc:spChg chg="mod">
          <ac:chgData name="Mike Coffman" userId="109e9ced-d4a7-40cc-8959-18c3a96388ca" providerId="ADAL" clId="{17B7A043-D544-4D51-9332-DCC30E0D1ED2}" dt="2024-12-12T23:43:13.989" v="49"/>
          <ac:spMkLst>
            <pc:docMk/>
            <pc:sldMk cId="4097835459" sldId="4038"/>
            <ac:spMk id="70" creationId="{4A14C541-59B9-42DC-B8A3-89E320AA0301}"/>
          </ac:spMkLst>
        </pc:spChg>
        <pc:picChg chg="mod">
          <ac:chgData name="Mike Coffman" userId="109e9ced-d4a7-40cc-8959-18c3a96388ca" providerId="ADAL" clId="{17B7A043-D544-4D51-9332-DCC30E0D1ED2}" dt="2024-12-12T23:43:13.989" v="49"/>
          <ac:picMkLst>
            <pc:docMk/>
            <pc:sldMk cId="4097835459" sldId="4038"/>
            <ac:picMk id="7" creationId="{24A1C410-B22B-11FF-D34E-245AF70F70AC}"/>
          </ac:picMkLst>
        </pc:picChg>
        <pc:picChg chg="mod">
          <ac:chgData name="Mike Coffman" userId="109e9ced-d4a7-40cc-8959-18c3a96388ca" providerId="ADAL" clId="{17B7A043-D544-4D51-9332-DCC30E0D1ED2}" dt="2024-12-12T23:43:13.989" v="49"/>
          <ac:picMkLst>
            <pc:docMk/>
            <pc:sldMk cId="4097835459" sldId="4038"/>
            <ac:picMk id="13" creationId="{9AB80B66-30AC-4AFB-846F-599681BD20C1}"/>
          </ac:picMkLst>
        </pc:picChg>
        <pc:picChg chg="mod">
          <ac:chgData name="Mike Coffman" userId="109e9ced-d4a7-40cc-8959-18c3a96388ca" providerId="ADAL" clId="{17B7A043-D544-4D51-9332-DCC30E0D1ED2}" dt="2024-12-12T23:43:13.989" v="49"/>
          <ac:picMkLst>
            <pc:docMk/>
            <pc:sldMk cId="4097835459" sldId="4038"/>
            <ac:picMk id="22" creationId="{0F353B33-ACE4-4859-84B6-3B5AC6BEBBE8}"/>
          </ac:picMkLst>
        </pc:picChg>
        <pc:picChg chg="mod">
          <ac:chgData name="Mike Coffman" userId="109e9ced-d4a7-40cc-8959-18c3a96388ca" providerId="ADAL" clId="{17B7A043-D544-4D51-9332-DCC30E0D1ED2}" dt="2024-12-12T23:43:13.989" v="49"/>
          <ac:picMkLst>
            <pc:docMk/>
            <pc:sldMk cId="4097835459" sldId="4038"/>
            <ac:picMk id="25" creationId="{6703D6FA-8B9A-401C-BBCB-132916D02EDE}"/>
          </ac:picMkLst>
        </pc:picChg>
        <pc:picChg chg="mod">
          <ac:chgData name="Mike Coffman" userId="109e9ced-d4a7-40cc-8959-18c3a96388ca" providerId="ADAL" clId="{17B7A043-D544-4D51-9332-DCC30E0D1ED2}" dt="2024-12-12T23:43:13.989" v="49"/>
          <ac:picMkLst>
            <pc:docMk/>
            <pc:sldMk cId="4097835459" sldId="4038"/>
            <ac:picMk id="27" creationId="{24B821B7-505D-4287-B206-A5D715674784}"/>
          </ac:picMkLst>
        </pc:picChg>
      </pc:sldChg>
      <pc:sldChg chg="addSp modSp modNotes">
        <pc:chgData name="Mike Coffman" userId="109e9ced-d4a7-40cc-8959-18c3a96388ca" providerId="ADAL" clId="{17B7A043-D544-4D51-9332-DCC30E0D1ED2}" dt="2024-12-12T23:44:12.620" v="52"/>
        <pc:sldMkLst>
          <pc:docMk/>
          <pc:sldMk cId="2734630971" sldId="4042"/>
        </pc:sldMkLst>
        <pc:spChg chg="mod">
          <ac:chgData name="Mike Coffman" userId="109e9ced-d4a7-40cc-8959-18c3a96388ca" providerId="ADAL" clId="{17B7A043-D544-4D51-9332-DCC30E0D1ED2}" dt="2024-12-12T23:43:13.989" v="49"/>
          <ac:spMkLst>
            <pc:docMk/>
            <pc:sldMk cId="2734630971" sldId="4042"/>
            <ac:spMk id="6" creationId="{EB8D4C6E-90DE-C5E6-DB69-327718F608D5}"/>
          </ac:spMkLst>
        </pc:spChg>
        <pc:spChg chg="mod">
          <ac:chgData name="Mike Coffman" userId="109e9ced-d4a7-40cc-8959-18c3a96388ca" providerId="ADAL" clId="{17B7A043-D544-4D51-9332-DCC30E0D1ED2}" dt="2024-12-12T23:43:13.989" v="49"/>
          <ac:spMkLst>
            <pc:docMk/>
            <pc:sldMk cId="2734630971" sldId="4042"/>
            <ac:spMk id="8" creationId="{C7C5D184-EED0-4EBB-B2EE-DCA331DE84BE}"/>
          </ac:spMkLst>
        </pc:spChg>
        <pc:spChg chg="mod">
          <ac:chgData name="Mike Coffman" userId="109e9ced-d4a7-40cc-8959-18c3a96388ca" providerId="ADAL" clId="{17B7A043-D544-4D51-9332-DCC30E0D1ED2}" dt="2024-12-12T23:43:13.989" v="49"/>
          <ac:spMkLst>
            <pc:docMk/>
            <pc:sldMk cId="2734630971" sldId="4042"/>
            <ac:spMk id="9" creationId="{EE39927E-48F6-73DE-261E-B239D409B778}"/>
          </ac:spMkLst>
        </pc:spChg>
        <pc:spChg chg="mod">
          <ac:chgData name="Mike Coffman" userId="109e9ced-d4a7-40cc-8959-18c3a96388ca" providerId="ADAL" clId="{17B7A043-D544-4D51-9332-DCC30E0D1ED2}" dt="2024-12-12T23:43:13.989" v="49"/>
          <ac:spMkLst>
            <pc:docMk/>
            <pc:sldMk cId="2734630971" sldId="4042"/>
            <ac:spMk id="10" creationId="{5962CE42-B6DD-9ABF-1F01-9DEC945A20FC}"/>
          </ac:spMkLst>
        </pc:spChg>
        <pc:spChg chg="mod">
          <ac:chgData name="Mike Coffman" userId="109e9ced-d4a7-40cc-8959-18c3a96388ca" providerId="ADAL" clId="{17B7A043-D544-4D51-9332-DCC30E0D1ED2}" dt="2024-12-12T23:43:13.989" v="49"/>
          <ac:spMkLst>
            <pc:docMk/>
            <pc:sldMk cId="2734630971" sldId="4042"/>
            <ac:spMk id="17" creationId="{EB6F667B-F6BE-46F7-B55B-206286AA765A}"/>
          </ac:spMkLst>
        </pc:spChg>
        <pc:spChg chg="mod">
          <ac:chgData name="Mike Coffman" userId="109e9ced-d4a7-40cc-8959-18c3a96388ca" providerId="ADAL" clId="{17B7A043-D544-4D51-9332-DCC30E0D1ED2}" dt="2024-12-12T23:43:13.989" v="49"/>
          <ac:spMkLst>
            <pc:docMk/>
            <pc:sldMk cId="2734630971" sldId="4042"/>
            <ac:spMk id="27" creationId="{D4ADDD17-1FFB-44F4-9664-12039C47796C}"/>
          </ac:spMkLst>
        </pc:spChg>
        <pc:spChg chg="mod">
          <ac:chgData name="Mike Coffman" userId="109e9ced-d4a7-40cc-8959-18c3a96388ca" providerId="ADAL" clId="{17B7A043-D544-4D51-9332-DCC30E0D1ED2}" dt="2024-12-12T23:43:13.989" v="49"/>
          <ac:spMkLst>
            <pc:docMk/>
            <pc:sldMk cId="2734630971" sldId="4042"/>
            <ac:spMk id="29" creationId="{1B9232AC-83E8-4165-A0A6-067B45DA4F9F}"/>
          </ac:spMkLst>
        </pc:spChg>
        <pc:picChg chg="mod">
          <ac:chgData name="Mike Coffman" userId="109e9ced-d4a7-40cc-8959-18c3a96388ca" providerId="ADAL" clId="{17B7A043-D544-4D51-9332-DCC30E0D1ED2}" dt="2024-12-12T23:43:13.989" v="49"/>
          <ac:picMkLst>
            <pc:docMk/>
            <pc:sldMk cId="2734630971" sldId="4042"/>
            <ac:picMk id="11" creationId="{14BF5C44-6A04-9104-1F91-61C68E9C64C3}"/>
          </ac:picMkLst>
        </pc:picChg>
        <pc:picChg chg="mod">
          <ac:chgData name="Mike Coffman" userId="109e9ced-d4a7-40cc-8959-18c3a96388ca" providerId="ADAL" clId="{17B7A043-D544-4D51-9332-DCC30E0D1ED2}" dt="2024-12-12T23:43:13.989" v="49"/>
          <ac:picMkLst>
            <pc:docMk/>
            <pc:sldMk cId="2734630971" sldId="4042"/>
            <ac:picMk id="18" creationId="{C0810822-7B8F-4D8C-9382-144B701AB8CB}"/>
          </ac:picMkLst>
        </pc:picChg>
        <pc:picChg chg="mod">
          <ac:chgData name="Mike Coffman" userId="109e9ced-d4a7-40cc-8959-18c3a96388ca" providerId="ADAL" clId="{17B7A043-D544-4D51-9332-DCC30E0D1ED2}" dt="2024-12-12T23:43:13.989" v="49"/>
          <ac:picMkLst>
            <pc:docMk/>
            <pc:sldMk cId="2734630971" sldId="4042"/>
            <ac:picMk id="23" creationId="{E8C604D5-B090-4424-8DB0-0A903F24F3E9}"/>
          </ac:picMkLst>
        </pc:picChg>
        <pc:picChg chg="add mod">
          <ac:chgData name="Mike Coffman" userId="109e9ced-d4a7-40cc-8959-18c3a96388ca" providerId="ADAL" clId="{17B7A043-D544-4D51-9332-DCC30E0D1ED2}" dt="2024-12-12T23:43:13.989" v="49"/>
          <ac:picMkLst>
            <pc:docMk/>
            <pc:sldMk cId="2734630971" sldId="4042"/>
            <ac:picMk id="1028" creationId="{BDB2BC0C-F15C-F723-E6D2-66663C595C65}"/>
          </ac:picMkLst>
        </pc:picChg>
      </pc:sldChg>
      <pc:sldChg chg="addSp delSp modSp">
        <pc:chgData name="Mike Coffman" userId="109e9ced-d4a7-40cc-8959-18c3a96388ca" providerId="ADAL" clId="{17B7A043-D544-4D51-9332-DCC30E0D1ED2}" dt="2024-12-12T23:43:20.082" v="51" actId="21"/>
        <pc:sldMkLst>
          <pc:docMk/>
          <pc:sldMk cId="1630669809" sldId="4052"/>
        </pc:sldMkLst>
        <pc:spChg chg="mod">
          <ac:chgData name="Mike Coffman" userId="109e9ced-d4a7-40cc-8959-18c3a96388ca" providerId="ADAL" clId="{17B7A043-D544-4D51-9332-DCC30E0D1ED2}" dt="2024-12-12T23:43:13.989" v="49"/>
          <ac:spMkLst>
            <pc:docMk/>
            <pc:sldMk cId="1630669809" sldId="4052"/>
            <ac:spMk id="3" creationId="{E2E04C95-4EDB-D2DA-E2E3-3B611ADD2657}"/>
          </ac:spMkLst>
        </pc:spChg>
        <pc:spChg chg="mod">
          <ac:chgData name="Mike Coffman" userId="109e9ced-d4a7-40cc-8959-18c3a96388ca" providerId="ADAL" clId="{17B7A043-D544-4D51-9332-DCC30E0D1ED2}" dt="2024-12-12T23:43:13.989" v="49"/>
          <ac:spMkLst>
            <pc:docMk/>
            <pc:sldMk cId="1630669809" sldId="4052"/>
            <ac:spMk id="8" creationId="{4FE0909F-2924-E2F3-AA42-7BCCFDEE2097}"/>
          </ac:spMkLst>
        </pc:spChg>
        <pc:spChg chg="mod">
          <ac:chgData name="Mike Coffman" userId="109e9ced-d4a7-40cc-8959-18c3a96388ca" providerId="ADAL" clId="{17B7A043-D544-4D51-9332-DCC30E0D1ED2}" dt="2024-12-12T23:43:13.989" v="49"/>
          <ac:spMkLst>
            <pc:docMk/>
            <pc:sldMk cId="1630669809" sldId="4052"/>
            <ac:spMk id="9" creationId="{00000000-0000-0000-0000-000000000000}"/>
          </ac:spMkLst>
        </pc:spChg>
        <pc:spChg chg="mod">
          <ac:chgData name="Mike Coffman" userId="109e9ced-d4a7-40cc-8959-18c3a96388ca" providerId="ADAL" clId="{17B7A043-D544-4D51-9332-DCC30E0D1ED2}" dt="2024-12-12T23:43:13.989" v="49"/>
          <ac:spMkLst>
            <pc:docMk/>
            <pc:sldMk cId="1630669809" sldId="4052"/>
            <ac:spMk id="10" creationId="{00000000-0000-0000-0000-000000000000}"/>
          </ac:spMkLst>
        </pc:spChg>
        <pc:spChg chg="mod">
          <ac:chgData name="Mike Coffman" userId="109e9ced-d4a7-40cc-8959-18c3a96388ca" providerId="ADAL" clId="{17B7A043-D544-4D51-9332-DCC30E0D1ED2}" dt="2024-12-12T23:43:13.989" v="49"/>
          <ac:spMkLst>
            <pc:docMk/>
            <pc:sldMk cId="1630669809" sldId="4052"/>
            <ac:spMk id="12" creationId="{00000000-0000-0000-0000-000000000000}"/>
          </ac:spMkLst>
        </pc:spChg>
        <pc:spChg chg="mod">
          <ac:chgData name="Mike Coffman" userId="109e9ced-d4a7-40cc-8959-18c3a96388ca" providerId="ADAL" clId="{17B7A043-D544-4D51-9332-DCC30E0D1ED2}" dt="2024-12-12T23:43:13.989" v="49"/>
          <ac:spMkLst>
            <pc:docMk/>
            <pc:sldMk cId="1630669809" sldId="4052"/>
            <ac:spMk id="14" creationId="{6570DFCA-D9B0-A9F7-09D9-666F6EDBAEF0}"/>
          </ac:spMkLst>
        </pc:spChg>
        <pc:spChg chg="mod">
          <ac:chgData name="Mike Coffman" userId="109e9ced-d4a7-40cc-8959-18c3a96388ca" providerId="ADAL" clId="{17B7A043-D544-4D51-9332-DCC30E0D1ED2}" dt="2024-12-12T23:43:13.989" v="49"/>
          <ac:spMkLst>
            <pc:docMk/>
            <pc:sldMk cId="1630669809" sldId="4052"/>
            <ac:spMk id="15" creationId="{00000000-0000-0000-0000-000000000000}"/>
          </ac:spMkLst>
        </pc:spChg>
        <pc:spChg chg="mod">
          <ac:chgData name="Mike Coffman" userId="109e9ced-d4a7-40cc-8959-18c3a96388ca" providerId="ADAL" clId="{17B7A043-D544-4D51-9332-DCC30E0D1ED2}" dt="2024-12-12T23:43:13.989" v="49"/>
          <ac:spMkLst>
            <pc:docMk/>
            <pc:sldMk cId="1630669809" sldId="4052"/>
            <ac:spMk id="18" creationId="{69B1158C-C0F4-7252-AB65-A70779CD0DC2}"/>
          </ac:spMkLst>
        </pc:spChg>
        <pc:spChg chg="mod">
          <ac:chgData name="Mike Coffman" userId="109e9ced-d4a7-40cc-8959-18c3a96388ca" providerId="ADAL" clId="{17B7A043-D544-4D51-9332-DCC30E0D1ED2}" dt="2024-12-12T23:43:13.989" v="49"/>
          <ac:spMkLst>
            <pc:docMk/>
            <pc:sldMk cId="1630669809" sldId="4052"/>
            <ac:spMk id="19" creationId="{44FFBAFD-21B0-80CF-FBEA-73ACA0642A99}"/>
          </ac:spMkLst>
        </pc:spChg>
        <pc:spChg chg="mod">
          <ac:chgData name="Mike Coffman" userId="109e9ced-d4a7-40cc-8959-18c3a96388ca" providerId="ADAL" clId="{17B7A043-D544-4D51-9332-DCC30E0D1ED2}" dt="2024-12-12T23:43:13.989" v="49"/>
          <ac:spMkLst>
            <pc:docMk/>
            <pc:sldMk cId="1630669809" sldId="4052"/>
            <ac:spMk id="21" creationId="{62D06877-2B76-4FA6-8392-3233F088A783}"/>
          </ac:spMkLst>
        </pc:spChg>
        <pc:spChg chg="mod">
          <ac:chgData name="Mike Coffman" userId="109e9ced-d4a7-40cc-8959-18c3a96388ca" providerId="ADAL" clId="{17B7A043-D544-4D51-9332-DCC30E0D1ED2}" dt="2024-12-12T23:43:13.989" v="49"/>
          <ac:spMkLst>
            <pc:docMk/>
            <pc:sldMk cId="1630669809" sldId="4052"/>
            <ac:spMk id="23" creationId="{246D7FBC-6C27-40AE-A687-F22CCADEC136}"/>
          </ac:spMkLst>
        </pc:spChg>
        <pc:spChg chg="mod">
          <ac:chgData name="Mike Coffman" userId="109e9ced-d4a7-40cc-8959-18c3a96388ca" providerId="ADAL" clId="{17B7A043-D544-4D51-9332-DCC30E0D1ED2}" dt="2024-12-12T23:43:13.989" v="49"/>
          <ac:spMkLst>
            <pc:docMk/>
            <pc:sldMk cId="1630669809" sldId="4052"/>
            <ac:spMk id="24" creationId="{58FCD78E-9259-4063-A492-54C9E26E5D57}"/>
          </ac:spMkLst>
        </pc:spChg>
        <pc:spChg chg="mod">
          <ac:chgData name="Mike Coffman" userId="109e9ced-d4a7-40cc-8959-18c3a96388ca" providerId="ADAL" clId="{17B7A043-D544-4D51-9332-DCC30E0D1ED2}" dt="2024-12-12T23:43:13.989" v="49"/>
          <ac:spMkLst>
            <pc:docMk/>
            <pc:sldMk cId="1630669809" sldId="4052"/>
            <ac:spMk id="25" creationId="{1589D577-E49A-416E-8C46-6993CBB3B290}"/>
          </ac:spMkLst>
        </pc:spChg>
        <pc:spChg chg="mod">
          <ac:chgData name="Mike Coffman" userId="109e9ced-d4a7-40cc-8959-18c3a96388ca" providerId="ADAL" clId="{17B7A043-D544-4D51-9332-DCC30E0D1ED2}" dt="2024-12-12T23:43:13.989" v="49"/>
          <ac:spMkLst>
            <pc:docMk/>
            <pc:sldMk cId="1630669809" sldId="4052"/>
            <ac:spMk id="35" creationId="{8252882F-7DF8-7847-E75E-8843872C4747}"/>
          </ac:spMkLst>
        </pc:spChg>
        <pc:picChg chg="mod">
          <ac:chgData name="Mike Coffman" userId="109e9ced-d4a7-40cc-8959-18c3a96388ca" providerId="ADAL" clId="{17B7A043-D544-4D51-9332-DCC30E0D1ED2}" dt="2024-12-12T23:43:13.989" v="49"/>
          <ac:picMkLst>
            <pc:docMk/>
            <pc:sldMk cId="1630669809" sldId="4052"/>
            <ac:picMk id="5" creationId="{262D9670-6446-46DC-AAFD-96A515A1364C}"/>
          </ac:picMkLst>
        </pc:picChg>
        <pc:picChg chg="mod">
          <ac:chgData name="Mike Coffman" userId="109e9ced-d4a7-40cc-8959-18c3a96388ca" providerId="ADAL" clId="{17B7A043-D544-4D51-9332-DCC30E0D1ED2}" dt="2024-12-12T23:43:13.989" v="49"/>
          <ac:picMkLst>
            <pc:docMk/>
            <pc:sldMk cId="1630669809" sldId="4052"/>
            <ac:picMk id="7" creationId="{C21FF1BE-4F01-44B3-9EA6-FA04ED006A18}"/>
          </ac:picMkLst>
        </pc:picChg>
        <pc:picChg chg="mod">
          <ac:chgData name="Mike Coffman" userId="109e9ced-d4a7-40cc-8959-18c3a96388ca" providerId="ADAL" clId="{17B7A043-D544-4D51-9332-DCC30E0D1ED2}" dt="2024-12-12T23:43:13.989" v="49"/>
          <ac:picMkLst>
            <pc:docMk/>
            <pc:sldMk cId="1630669809" sldId="4052"/>
            <ac:picMk id="11" creationId="{2AEFFE99-C960-45A7-9B32-C777CE46C53F}"/>
          </ac:picMkLst>
        </pc:picChg>
        <pc:picChg chg="mod">
          <ac:chgData name="Mike Coffman" userId="109e9ced-d4a7-40cc-8959-18c3a96388ca" providerId="ADAL" clId="{17B7A043-D544-4D51-9332-DCC30E0D1ED2}" dt="2024-12-12T23:43:13.989" v="49"/>
          <ac:picMkLst>
            <pc:docMk/>
            <pc:sldMk cId="1630669809" sldId="4052"/>
            <ac:picMk id="30" creationId="{7993646F-5FD2-4099-9483-CAEBCC126AF9}"/>
          </ac:picMkLst>
        </pc:picChg>
        <pc:picChg chg="mod">
          <ac:chgData name="Mike Coffman" userId="109e9ced-d4a7-40cc-8959-18c3a96388ca" providerId="ADAL" clId="{17B7A043-D544-4D51-9332-DCC30E0D1ED2}" dt="2024-12-12T23:43:13.989" v="49"/>
          <ac:picMkLst>
            <pc:docMk/>
            <pc:sldMk cId="1630669809" sldId="4052"/>
            <ac:picMk id="36" creationId="{62061380-FC2C-340D-3CF1-2C38CFF19101}"/>
          </ac:picMkLst>
        </pc:picChg>
        <pc:cxnChg chg="mod">
          <ac:chgData name="Mike Coffman" userId="109e9ced-d4a7-40cc-8959-18c3a96388ca" providerId="ADAL" clId="{17B7A043-D544-4D51-9332-DCC30E0D1ED2}" dt="2024-12-12T23:43:13.989" v="49"/>
          <ac:cxnSpMkLst>
            <pc:docMk/>
            <pc:sldMk cId="1630669809" sldId="4052"/>
            <ac:cxnSpMk id="22" creationId="{1769E017-1624-4CB6-B55E-8EC33ED2897B}"/>
          </ac:cxnSpMkLst>
        </pc:cxnChg>
      </pc:sldChg>
      <pc:sldChg chg="modSp">
        <pc:chgData name="Mike Coffman" userId="109e9ced-d4a7-40cc-8959-18c3a96388ca" providerId="ADAL" clId="{17B7A043-D544-4D51-9332-DCC30E0D1ED2}" dt="2024-12-12T23:43:13.989" v="49"/>
        <pc:sldMkLst>
          <pc:docMk/>
          <pc:sldMk cId="2376917939" sldId="2147374712"/>
        </pc:sldMkLst>
        <pc:spChg chg="mod">
          <ac:chgData name="Mike Coffman" userId="109e9ced-d4a7-40cc-8959-18c3a96388ca" providerId="ADAL" clId="{17B7A043-D544-4D51-9332-DCC30E0D1ED2}" dt="2024-12-12T23:43:13.989" v="49"/>
          <ac:spMkLst>
            <pc:docMk/>
            <pc:sldMk cId="2376917939" sldId="2147374712"/>
            <ac:spMk id="10" creationId="{2E089110-358E-B53F-666E-A3D69ABED6B1}"/>
          </ac:spMkLst>
        </pc:spChg>
        <pc:spChg chg="mod">
          <ac:chgData name="Mike Coffman" userId="109e9ced-d4a7-40cc-8959-18c3a96388ca" providerId="ADAL" clId="{17B7A043-D544-4D51-9332-DCC30E0D1ED2}" dt="2024-12-12T23:43:13.989" v="49"/>
          <ac:spMkLst>
            <pc:docMk/>
            <pc:sldMk cId="2376917939" sldId="2147374712"/>
            <ac:spMk id="47" creationId="{1DD3068D-CE4C-CE5E-C8F0-C17948335177}"/>
          </ac:spMkLst>
        </pc:spChg>
        <pc:spChg chg="mod">
          <ac:chgData name="Mike Coffman" userId="109e9ced-d4a7-40cc-8959-18c3a96388ca" providerId="ADAL" clId="{17B7A043-D544-4D51-9332-DCC30E0D1ED2}" dt="2024-12-12T23:43:13.989" v="49"/>
          <ac:spMkLst>
            <pc:docMk/>
            <pc:sldMk cId="2376917939" sldId="2147374712"/>
            <ac:spMk id="79" creationId="{74D1D329-C225-D105-3815-39B6C63C46A5}"/>
          </ac:spMkLst>
        </pc:spChg>
        <pc:spChg chg="mod">
          <ac:chgData name="Mike Coffman" userId="109e9ced-d4a7-40cc-8959-18c3a96388ca" providerId="ADAL" clId="{17B7A043-D544-4D51-9332-DCC30E0D1ED2}" dt="2024-12-12T23:43:13.989" v="49"/>
          <ac:spMkLst>
            <pc:docMk/>
            <pc:sldMk cId="2376917939" sldId="2147374712"/>
            <ac:spMk id="80" creationId="{19ABF823-B8D4-D24D-910F-6881F00D401D}"/>
          </ac:spMkLst>
        </pc:spChg>
        <pc:spChg chg="mod">
          <ac:chgData name="Mike Coffman" userId="109e9ced-d4a7-40cc-8959-18c3a96388ca" providerId="ADAL" clId="{17B7A043-D544-4D51-9332-DCC30E0D1ED2}" dt="2024-12-12T23:43:13.989" v="49"/>
          <ac:spMkLst>
            <pc:docMk/>
            <pc:sldMk cId="2376917939" sldId="2147374712"/>
            <ac:spMk id="81" creationId="{9D75D0AA-F66C-FA19-8E2F-678970AF6F99}"/>
          </ac:spMkLst>
        </pc:spChg>
        <pc:spChg chg="mod">
          <ac:chgData name="Mike Coffman" userId="109e9ced-d4a7-40cc-8959-18c3a96388ca" providerId="ADAL" clId="{17B7A043-D544-4D51-9332-DCC30E0D1ED2}" dt="2024-12-12T23:43:13.989" v="49"/>
          <ac:spMkLst>
            <pc:docMk/>
            <pc:sldMk cId="2376917939" sldId="2147374712"/>
            <ac:spMk id="82" creationId="{EF466D97-9791-C541-9F06-81285DC700A6}"/>
          </ac:spMkLst>
        </pc:spChg>
        <pc:spChg chg="mod">
          <ac:chgData name="Mike Coffman" userId="109e9ced-d4a7-40cc-8959-18c3a96388ca" providerId="ADAL" clId="{17B7A043-D544-4D51-9332-DCC30E0D1ED2}" dt="2024-12-12T23:43:13.989" v="49"/>
          <ac:spMkLst>
            <pc:docMk/>
            <pc:sldMk cId="2376917939" sldId="2147374712"/>
            <ac:spMk id="83" creationId="{B91E39ED-F33E-60BE-1228-DF6A6C83404F}"/>
          </ac:spMkLst>
        </pc:spChg>
        <pc:spChg chg="mod">
          <ac:chgData name="Mike Coffman" userId="109e9ced-d4a7-40cc-8959-18c3a96388ca" providerId="ADAL" clId="{17B7A043-D544-4D51-9332-DCC30E0D1ED2}" dt="2024-12-12T23:43:13.989" v="49"/>
          <ac:spMkLst>
            <pc:docMk/>
            <pc:sldMk cId="2376917939" sldId="2147374712"/>
            <ac:spMk id="84" creationId="{FF1AEC45-D61B-E90C-C12E-64A086D87B91}"/>
          </ac:spMkLst>
        </pc:spChg>
        <pc:spChg chg="mod">
          <ac:chgData name="Mike Coffman" userId="109e9ced-d4a7-40cc-8959-18c3a96388ca" providerId="ADAL" clId="{17B7A043-D544-4D51-9332-DCC30E0D1ED2}" dt="2024-12-12T23:43:13.989" v="49"/>
          <ac:spMkLst>
            <pc:docMk/>
            <pc:sldMk cId="2376917939" sldId="2147374712"/>
            <ac:spMk id="85" creationId="{DE64D8F4-62E5-07EF-3DBF-6226B913AD40}"/>
          </ac:spMkLst>
        </pc:spChg>
        <pc:spChg chg="mod">
          <ac:chgData name="Mike Coffman" userId="109e9ced-d4a7-40cc-8959-18c3a96388ca" providerId="ADAL" clId="{17B7A043-D544-4D51-9332-DCC30E0D1ED2}" dt="2024-12-12T23:43:13.989" v="49"/>
          <ac:spMkLst>
            <pc:docMk/>
            <pc:sldMk cId="2376917939" sldId="2147374712"/>
            <ac:spMk id="86" creationId="{4E36C24A-834C-E874-F760-76202F8312F5}"/>
          </ac:spMkLst>
        </pc:spChg>
        <pc:spChg chg="mod">
          <ac:chgData name="Mike Coffman" userId="109e9ced-d4a7-40cc-8959-18c3a96388ca" providerId="ADAL" clId="{17B7A043-D544-4D51-9332-DCC30E0D1ED2}" dt="2024-12-12T23:43:13.989" v="49"/>
          <ac:spMkLst>
            <pc:docMk/>
            <pc:sldMk cId="2376917939" sldId="2147374712"/>
            <ac:spMk id="87" creationId="{F6268518-5A81-10A8-0E7D-F2EAF9E96EBD}"/>
          </ac:spMkLst>
        </pc:spChg>
        <pc:spChg chg="mod">
          <ac:chgData name="Mike Coffman" userId="109e9ced-d4a7-40cc-8959-18c3a96388ca" providerId="ADAL" clId="{17B7A043-D544-4D51-9332-DCC30E0D1ED2}" dt="2024-12-12T23:43:13.989" v="49"/>
          <ac:spMkLst>
            <pc:docMk/>
            <pc:sldMk cId="2376917939" sldId="2147374712"/>
            <ac:spMk id="88" creationId="{800E2067-EBF9-92A7-2E79-1B77A9504898}"/>
          </ac:spMkLst>
        </pc:spChg>
        <pc:spChg chg="mod">
          <ac:chgData name="Mike Coffman" userId="109e9ced-d4a7-40cc-8959-18c3a96388ca" providerId="ADAL" clId="{17B7A043-D544-4D51-9332-DCC30E0D1ED2}" dt="2024-12-12T23:43:13.989" v="49"/>
          <ac:spMkLst>
            <pc:docMk/>
            <pc:sldMk cId="2376917939" sldId="2147374712"/>
            <ac:spMk id="89" creationId="{9DCDFAC6-919E-A5AF-67F1-BBDF35CF8C7A}"/>
          </ac:spMkLst>
        </pc:spChg>
        <pc:spChg chg="mod">
          <ac:chgData name="Mike Coffman" userId="109e9ced-d4a7-40cc-8959-18c3a96388ca" providerId="ADAL" clId="{17B7A043-D544-4D51-9332-DCC30E0D1ED2}" dt="2024-12-12T23:43:13.989" v="49"/>
          <ac:spMkLst>
            <pc:docMk/>
            <pc:sldMk cId="2376917939" sldId="2147374712"/>
            <ac:spMk id="90" creationId="{CFC0459A-6A9D-6A51-3082-AED7EE480A3B}"/>
          </ac:spMkLst>
        </pc:spChg>
        <pc:spChg chg="mod">
          <ac:chgData name="Mike Coffman" userId="109e9ced-d4a7-40cc-8959-18c3a96388ca" providerId="ADAL" clId="{17B7A043-D544-4D51-9332-DCC30E0D1ED2}" dt="2024-12-12T23:43:13.989" v="49"/>
          <ac:spMkLst>
            <pc:docMk/>
            <pc:sldMk cId="2376917939" sldId="2147374712"/>
            <ac:spMk id="91" creationId="{E0CDA6F9-7696-08BF-659D-0C6E54C2FF61}"/>
          </ac:spMkLst>
        </pc:spChg>
        <pc:spChg chg="mod">
          <ac:chgData name="Mike Coffman" userId="109e9ced-d4a7-40cc-8959-18c3a96388ca" providerId="ADAL" clId="{17B7A043-D544-4D51-9332-DCC30E0D1ED2}" dt="2024-12-12T23:43:13.989" v="49"/>
          <ac:spMkLst>
            <pc:docMk/>
            <pc:sldMk cId="2376917939" sldId="2147374712"/>
            <ac:spMk id="92" creationId="{8FED5D84-6B1A-8335-232A-23A27763D79B}"/>
          </ac:spMkLst>
        </pc:spChg>
        <pc:spChg chg="mod">
          <ac:chgData name="Mike Coffman" userId="109e9ced-d4a7-40cc-8959-18c3a96388ca" providerId="ADAL" clId="{17B7A043-D544-4D51-9332-DCC30E0D1ED2}" dt="2024-12-12T23:43:13.989" v="49"/>
          <ac:spMkLst>
            <pc:docMk/>
            <pc:sldMk cId="2376917939" sldId="2147374712"/>
            <ac:spMk id="93" creationId="{0C917B3E-666A-788A-94B6-C491B8D4F25A}"/>
          </ac:spMkLst>
        </pc:spChg>
        <pc:spChg chg="mod">
          <ac:chgData name="Mike Coffman" userId="109e9ced-d4a7-40cc-8959-18c3a96388ca" providerId="ADAL" clId="{17B7A043-D544-4D51-9332-DCC30E0D1ED2}" dt="2024-12-12T23:43:13.989" v="49"/>
          <ac:spMkLst>
            <pc:docMk/>
            <pc:sldMk cId="2376917939" sldId="2147374712"/>
            <ac:spMk id="100" creationId="{22A04C1B-065E-193A-E747-D05700F25903}"/>
          </ac:spMkLst>
        </pc:spChg>
        <pc:spChg chg="mod">
          <ac:chgData name="Mike Coffman" userId="109e9ced-d4a7-40cc-8959-18c3a96388ca" providerId="ADAL" clId="{17B7A043-D544-4D51-9332-DCC30E0D1ED2}" dt="2024-12-12T23:43:13.989" v="49"/>
          <ac:spMkLst>
            <pc:docMk/>
            <pc:sldMk cId="2376917939" sldId="2147374712"/>
            <ac:spMk id="102" creationId="{AD742847-18E6-AE9F-94DB-BE5E4C40FD4B}"/>
          </ac:spMkLst>
        </pc:spChg>
        <pc:grpChg chg="mod">
          <ac:chgData name="Mike Coffman" userId="109e9ced-d4a7-40cc-8959-18c3a96388ca" providerId="ADAL" clId="{17B7A043-D544-4D51-9332-DCC30E0D1ED2}" dt="2024-12-12T23:43:13.989" v="49"/>
          <ac:grpSpMkLst>
            <pc:docMk/>
            <pc:sldMk cId="2376917939" sldId="2147374712"/>
            <ac:grpSpMk id="3" creationId="{DD9FDBDC-322A-AA46-C620-C8EBE21CEC38}"/>
          </ac:grpSpMkLst>
        </pc:grpChg>
        <pc:grpChg chg="mod">
          <ac:chgData name="Mike Coffman" userId="109e9ced-d4a7-40cc-8959-18c3a96388ca" providerId="ADAL" clId="{17B7A043-D544-4D51-9332-DCC30E0D1ED2}" dt="2024-12-12T23:43:13.989" v="49"/>
          <ac:grpSpMkLst>
            <pc:docMk/>
            <pc:sldMk cId="2376917939" sldId="2147374712"/>
            <ac:grpSpMk id="94" creationId="{53FC2209-C88D-7DFF-5B17-F64BA4CFFF2D}"/>
          </ac:grpSpMkLst>
        </pc:grpChg>
        <pc:grpChg chg="mod">
          <ac:chgData name="Mike Coffman" userId="109e9ced-d4a7-40cc-8959-18c3a96388ca" providerId="ADAL" clId="{17B7A043-D544-4D51-9332-DCC30E0D1ED2}" dt="2024-12-12T23:43:13.989" v="49"/>
          <ac:grpSpMkLst>
            <pc:docMk/>
            <pc:sldMk cId="2376917939" sldId="2147374712"/>
            <ac:grpSpMk id="95" creationId="{D0405D3D-EC02-DB87-E40A-33F95F0093C9}"/>
          </ac:grpSpMkLst>
        </pc:grpChg>
        <pc:grpChg chg="mod">
          <ac:chgData name="Mike Coffman" userId="109e9ced-d4a7-40cc-8959-18c3a96388ca" providerId="ADAL" clId="{17B7A043-D544-4D51-9332-DCC30E0D1ED2}" dt="2024-12-12T23:43:13.989" v="49"/>
          <ac:grpSpMkLst>
            <pc:docMk/>
            <pc:sldMk cId="2376917939" sldId="2147374712"/>
            <ac:grpSpMk id="96" creationId="{0651BB7F-03B9-F159-4FF8-17613453D2B0}"/>
          </ac:grpSpMkLst>
        </pc:grpChg>
        <pc:grpChg chg="mod">
          <ac:chgData name="Mike Coffman" userId="109e9ced-d4a7-40cc-8959-18c3a96388ca" providerId="ADAL" clId="{17B7A043-D544-4D51-9332-DCC30E0D1ED2}" dt="2024-12-12T23:43:13.989" v="49"/>
          <ac:grpSpMkLst>
            <pc:docMk/>
            <pc:sldMk cId="2376917939" sldId="2147374712"/>
            <ac:grpSpMk id="97" creationId="{430941C3-118E-514D-34C0-E8E8B57FA5FF}"/>
          </ac:grpSpMkLst>
        </pc:grpChg>
        <pc:grpChg chg="mod">
          <ac:chgData name="Mike Coffman" userId="109e9ced-d4a7-40cc-8959-18c3a96388ca" providerId="ADAL" clId="{17B7A043-D544-4D51-9332-DCC30E0D1ED2}" dt="2024-12-12T23:43:13.989" v="49"/>
          <ac:grpSpMkLst>
            <pc:docMk/>
            <pc:sldMk cId="2376917939" sldId="2147374712"/>
            <ac:grpSpMk id="98" creationId="{C7935EA6-05CC-2238-D467-8942648D1B10}"/>
          </ac:grpSpMkLst>
        </pc:grpChg>
        <pc:picChg chg="mod">
          <ac:chgData name="Mike Coffman" userId="109e9ced-d4a7-40cc-8959-18c3a96388ca" providerId="ADAL" clId="{17B7A043-D544-4D51-9332-DCC30E0D1ED2}" dt="2024-12-12T23:43:13.989" v="49"/>
          <ac:picMkLst>
            <pc:docMk/>
            <pc:sldMk cId="2376917939" sldId="2147374712"/>
            <ac:picMk id="2" creationId="{5497F972-E1F6-52E3-951C-67BB8F197047}"/>
          </ac:picMkLst>
        </pc:picChg>
        <pc:picChg chg="mod">
          <ac:chgData name="Mike Coffman" userId="109e9ced-d4a7-40cc-8959-18c3a96388ca" providerId="ADAL" clId="{17B7A043-D544-4D51-9332-DCC30E0D1ED2}" dt="2024-12-12T23:43:13.989" v="49"/>
          <ac:picMkLst>
            <pc:docMk/>
            <pc:sldMk cId="2376917939" sldId="2147374712"/>
            <ac:picMk id="6" creationId="{D76FA914-E97F-9C6D-8953-DCB254C7E5BB}"/>
          </ac:picMkLst>
        </pc:picChg>
        <pc:picChg chg="mod">
          <ac:chgData name="Mike Coffman" userId="109e9ced-d4a7-40cc-8959-18c3a96388ca" providerId="ADAL" clId="{17B7A043-D544-4D51-9332-DCC30E0D1ED2}" dt="2024-12-12T23:43:13.989" v="49"/>
          <ac:picMkLst>
            <pc:docMk/>
            <pc:sldMk cId="2376917939" sldId="2147374712"/>
            <ac:picMk id="103" creationId="{B4237AEE-226F-54F4-098D-A771D92DAA89}"/>
          </ac:picMkLst>
        </pc:picChg>
      </pc:sldChg>
      <pc:sldChg chg="modSp modNotes">
        <pc:chgData name="Mike Coffman" userId="109e9ced-d4a7-40cc-8959-18c3a96388ca" providerId="ADAL" clId="{17B7A043-D544-4D51-9332-DCC30E0D1ED2}" dt="2024-12-12T23:44:12.620" v="52"/>
        <pc:sldMkLst>
          <pc:docMk/>
          <pc:sldMk cId="3977657622" sldId="2147374716"/>
        </pc:sldMkLst>
        <pc:spChg chg="mod">
          <ac:chgData name="Mike Coffman" userId="109e9ced-d4a7-40cc-8959-18c3a96388ca" providerId="ADAL" clId="{17B7A043-D544-4D51-9332-DCC30E0D1ED2}" dt="2024-12-12T23:43:13.989" v="49"/>
          <ac:spMkLst>
            <pc:docMk/>
            <pc:sldMk cId="3977657622" sldId="2147374716"/>
            <ac:spMk id="2" creationId="{9806FF21-EA4A-EE05-83F8-371C1BEAEE3F}"/>
          </ac:spMkLst>
        </pc:spChg>
        <pc:spChg chg="mod">
          <ac:chgData name="Mike Coffman" userId="109e9ced-d4a7-40cc-8959-18c3a96388ca" providerId="ADAL" clId="{17B7A043-D544-4D51-9332-DCC30E0D1ED2}" dt="2024-12-12T23:43:13.989" v="49"/>
          <ac:spMkLst>
            <pc:docMk/>
            <pc:sldMk cId="3977657622" sldId="2147374716"/>
            <ac:spMk id="3" creationId="{8B49D93A-77D6-78B1-421F-A28A041FAAF5}"/>
          </ac:spMkLst>
        </pc:spChg>
        <pc:spChg chg="mod">
          <ac:chgData name="Mike Coffman" userId="109e9ced-d4a7-40cc-8959-18c3a96388ca" providerId="ADAL" clId="{17B7A043-D544-4D51-9332-DCC30E0D1ED2}" dt="2024-12-12T23:43:13.989" v="49"/>
          <ac:spMkLst>
            <pc:docMk/>
            <pc:sldMk cId="3977657622" sldId="2147374716"/>
            <ac:spMk id="8" creationId="{00000000-0000-0000-0000-000000000000}"/>
          </ac:spMkLst>
        </pc:spChg>
        <pc:spChg chg="mod">
          <ac:chgData name="Mike Coffman" userId="109e9ced-d4a7-40cc-8959-18c3a96388ca" providerId="ADAL" clId="{17B7A043-D544-4D51-9332-DCC30E0D1ED2}" dt="2024-12-12T23:43:13.989" v="49"/>
          <ac:spMkLst>
            <pc:docMk/>
            <pc:sldMk cId="3977657622" sldId="2147374716"/>
            <ac:spMk id="20" creationId="{7806F946-FC95-4DFC-2BCF-B22B3E317A99}"/>
          </ac:spMkLst>
        </pc:spChg>
        <pc:spChg chg="mod">
          <ac:chgData name="Mike Coffman" userId="109e9ced-d4a7-40cc-8959-18c3a96388ca" providerId="ADAL" clId="{17B7A043-D544-4D51-9332-DCC30E0D1ED2}" dt="2024-12-12T23:43:13.989" v="49"/>
          <ac:spMkLst>
            <pc:docMk/>
            <pc:sldMk cId="3977657622" sldId="2147374716"/>
            <ac:spMk id="21" creationId="{D15F7DED-BB54-DF90-DA9D-E94E4ABB43B6}"/>
          </ac:spMkLst>
        </pc:spChg>
        <pc:spChg chg="mod">
          <ac:chgData name="Mike Coffman" userId="109e9ced-d4a7-40cc-8959-18c3a96388ca" providerId="ADAL" clId="{17B7A043-D544-4D51-9332-DCC30E0D1ED2}" dt="2024-12-12T23:43:13.989" v="49"/>
          <ac:spMkLst>
            <pc:docMk/>
            <pc:sldMk cId="3977657622" sldId="2147374716"/>
            <ac:spMk id="22" creationId="{BD664546-45F0-1639-1099-74A9D3A46774}"/>
          </ac:spMkLst>
        </pc:spChg>
        <pc:spChg chg="mod">
          <ac:chgData name="Mike Coffman" userId="109e9ced-d4a7-40cc-8959-18c3a96388ca" providerId="ADAL" clId="{17B7A043-D544-4D51-9332-DCC30E0D1ED2}" dt="2024-12-12T23:43:13.989" v="49"/>
          <ac:spMkLst>
            <pc:docMk/>
            <pc:sldMk cId="3977657622" sldId="2147374716"/>
            <ac:spMk id="24" creationId="{14AB7B24-AD0D-AFA5-B789-A87584CFC920}"/>
          </ac:spMkLst>
        </pc:spChg>
        <pc:spChg chg="mod">
          <ac:chgData name="Mike Coffman" userId="109e9ced-d4a7-40cc-8959-18c3a96388ca" providerId="ADAL" clId="{17B7A043-D544-4D51-9332-DCC30E0D1ED2}" dt="2024-12-12T23:43:13.989" v="49"/>
          <ac:spMkLst>
            <pc:docMk/>
            <pc:sldMk cId="3977657622" sldId="2147374716"/>
            <ac:spMk id="29" creationId="{C519CF7D-62C5-F7F9-AD2B-A71376FB3324}"/>
          </ac:spMkLst>
        </pc:spChg>
        <pc:grpChg chg="mod">
          <ac:chgData name="Mike Coffman" userId="109e9ced-d4a7-40cc-8959-18c3a96388ca" providerId="ADAL" clId="{17B7A043-D544-4D51-9332-DCC30E0D1ED2}" dt="2024-12-12T23:43:13.989" v="49"/>
          <ac:grpSpMkLst>
            <pc:docMk/>
            <pc:sldMk cId="3977657622" sldId="2147374716"/>
            <ac:grpSpMk id="4" creationId="{18830359-A9D5-3683-B39A-F8A196DF7E28}"/>
          </ac:grpSpMkLst>
        </pc:grpChg>
        <pc:picChg chg="mod">
          <ac:chgData name="Mike Coffman" userId="109e9ced-d4a7-40cc-8959-18c3a96388ca" providerId="ADAL" clId="{17B7A043-D544-4D51-9332-DCC30E0D1ED2}" dt="2024-12-12T23:43:13.989" v="49"/>
          <ac:picMkLst>
            <pc:docMk/>
            <pc:sldMk cId="3977657622" sldId="2147374716"/>
            <ac:picMk id="18" creationId="{E775E907-F73D-5AA6-0FFF-A4E3CAF20A7F}"/>
          </ac:picMkLst>
        </pc:picChg>
        <pc:picChg chg="mod">
          <ac:chgData name="Mike Coffman" userId="109e9ced-d4a7-40cc-8959-18c3a96388ca" providerId="ADAL" clId="{17B7A043-D544-4D51-9332-DCC30E0D1ED2}" dt="2024-12-12T23:43:13.989" v="49"/>
          <ac:picMkLst>
            <pc:docMk/>
            <pc:sldMk cId="3977657622" sldId="2147374716"/>
            <ac:picMk id="30" creationId="{A410BE23-0886-DDD4-104E-192C23F53A9E}"/>
          </ac:picMkLst>
        </pc:picChg>
      </pc:sldChg>
      <pc:sldChg chg="modSp">
        <pc:chgData name="Mike Coffman" userId="109e9ced-d4a7-40cc-8959-18c3a96388ca" providerId="ADAL" clId="{17B7A043-D544-4D51-9332-DCC30E0D1ED2}" dt="2024-12-12T23:43:13.989" v="49"/>
        <pc:sldMkLst>
          <pc:docMk/>
          <pc:sldMk cId="500747084" sldId="2147374770"/>
        </pc:sldMkLst>
        <pc:spChg chg="mod">
          <ac:chgData name="Mike Coffman" userId="109e9ced-d4a7-40cc-8959-18c3a96388ca" providerId="ADAL" clId="{17B7A043-D544-4D51-9332-DCC30E0D1ED2}" dt="2024-12-12T23:43:13.989" v="49"/>
          <ac:spMkLst>
            <pc:docMk/>
            <pc:sldMk cId="500747084" sldId="2147374770"/>
            <ac:spMk id="6" creationId="{0752E505-A50E-E162-7458-5FA4B7CF70FA}"/>
          </ac:spMkLst>
        </pc:spChg>
        <pc:spChg chg="mod">
          <ac:chgData name="Mike Coffman" userId="109e9ced-d4a7-40cc-8959-18c3a96388ca" providerId="ADAL" clId="{17B7A043-D544-4D51-9332-DCC30E0D1ED2}" dt="2024-12-12T23:43:13.989" v="49"/>
          <ac:spMkLst>
            <pc:docMk/>
            <pc:sldMk cId="500747084" sldId="2147374770"/>
            <ac:spMk id="8" creationId="{8B3C81CF-2D97-2BBB-9E1D-EC6EA72DD325}"/>
          </ac:spMkLst>
        </pc:spChg>
        <pc:spChg chg="mod">
          <ac:chgData name="Mike Coffman" userId="109e9ced-d4a7-40cc-8959-18c3a96388ca" providerId="ADAL" clId="{17B7A043-D544-4D51-9332-DCC30E0D1ED2}" dt="2024-12-12T23:43:13.989" v="49"/>
          <ac:spMkLst>
            <pc:docMk/>
            <pc:sldMk cId="500747084" sldId="2147374770"/>
            <ac:spMk id="11" creationId="{01075960-642B-0DBA-E1F0-B9E81DBC5C8F}"/>
          </ac:spMkLst>
        </pc:spChg>
        <pc:spChg chg="mod">
          <ac:chgData name="Mike Coffman" userId="109e9ced-d4a7-40cc-8959-18c3a96388ca" providerId="ADAL" clId="{17B7A043-D544-4D51-9332-DCC30E0D1ED2}" dt="2024-12-12T23:43:13.989" v="49"/>
          <ac:spMkLst>
            <pc:docMk/>
            <pc:sldMk cId="500747084" sldId="2147374770"/>
            <ac:spMk id="15" creationId="{76B7433F-CF96-D94D-DB97-C145909E20E3}"/>
          </ac:spMkLst>
        </pc:spChg>
        <pc:spChg chg="mod">
          <ac:chgData name="Mike Coffman" userId="109e9ced-d4a7-40cc-8959-18c3a96388ca" providerId="ADAL" clId="{17B7A043-D544-4D51-9332-DCC30E0D1ED2}" dt="2024-12-12T23:43:13.989" v="49"/>
          <ac:spMkLst>
            <pc:docMk/>
            <pc:sldMk cId="500747084" sldId="2147374770"/>
            <ac:spMk id="16" creationId="{FB0F7087-6FB9-EA14-3EBD-0FE37DB71233}"/>
          </ac:spMkLst>
        </pc:spChg>
        <pc:spChg chg="mod">
          <ac:chgData name="Mike Coffman" userId="109e9ced-d4a7-40cc-8959-18c3a96388ca" providerId="ADAL" clId="{17B7A043-D544-4D51-9332-DCC30E0D1ED2}" dt="2024-12-12T23:43:13.989" v="49"/>
          <ac:spMkLst>
            <pc:docMk/>
            <pc:sldMk cId="500747084" sldId="2147374770"/>
            <ac:spMk id="17" creationId="{6B0C0FA9-7866-A375-0766-F52E7F269327}"/>
          </ac:spMkLst>
        </pc:spChg>
        <pc:spChg chg="mod">
          <ac:chgData name="Mike Coffman" userId="109e9ced-d4a7-40cc-8959-18c3a96388ca" providerId="ADAL" clId="{17B7A043-D544-4D51-9332-DCC30E0D1ED2}" dt="2024-12-12T23:43:13.989" v="49"/>
          <ac:spMkLst>
            <pc:docMk/>
            <pc:sldMk cId="500747084" sldId="2147374770"/>
            <ac:spMk id="18" creationId="{9E9246D1-6D72-5E34-50CE-8E61428BB8EA}"/>
          </ac:spMkLst>
        </pc:spChg>
        <pc:spChg chg="mod">
          <ac:chgData name="Mike Coffman" userId="109e9ced-d4a7-40cc-8959-18c3a96388ca" providerId="ADAL" clId="{17B7A043-D544-4D51-9332-DCC30E0D1ED2}" dt="2024-12-12T23:43:13.989" v="49"/>
          <ac:spMkLst>
            <pc:docMk/>
            <pc:sldMk cId="500747084" sldId="2147374770"/>
            <ac:spMk id="57" creationId="{796CEEB2-CA02-515B-5281-1877E7B850DC}"/>
          </ac:spMkLst>
        </pc:spChg>
        <pc:spChg chg="mod">
          <ac:chgData name="Mike Coffman" userId="109e9ced-d4a7-40cc-8959-18c3a96388ca" providerId="ADAL" clId="{17B7A043-D544-4D51-9332-DCC30E0D1ED2}" dt="2024-12-12T23:43:13.989" v="49"/>
          <ac:spMkLst>
            <pc:docMk/>
            <pc:sldMk cId="500747084" sldId="2147374770"/>
            <ac:spMk id="59" creationId="{D0EB266B-5432-D06A-CEAC-7AD956D6191F}"/>
          </ac:spMkLst>
        </pc:spChg>
        <pc:spChg chg="mod">
          <ac:chgData name="Mike Coffman" userId="109e9ced-d4a7-40cc-8959-18c3a96388ca" providerId="ADAL" clId="{17B7A043-D544-4D51-9332-DCC30E0D1ED2}" dt="2024-12-12T23:43:13.989" v="49"/>
          <ac:spMkLst>
            <pc:docMk/>
            <pc:sldMk cId="500747084" sldId="2147374770"/>
            <ac:spMk id="60" creationId="{5B6516C0-0AD4-359B-7C42-9F29952F81E9}"/>
          </ac:spMkLst>
        </pc:spChg>
        <pc:spChg chg="mod">
          <ac:chgData name="Mike Coffman" userId="109e9ced-d4a7-40cc-8959-18c3a96388ca" providerId="ADAL" clId="{17B7A043-D544-4D51-9332-DCC30E0D1ED2}" dt="2024-12-12T23:43:13.989" v="49"/>
          <ac:spMkLst>
            <pc:docMk/>
            <pc:sldMk cId="500747084" sldId="2147374770"/>
            <ac:spMk id="65" creationId="{B722C6D5-05B0-6535-BB7C-91EF7F4265E5}"/>
          </ac:spMkLst>
        </pc:spChg>
        <pc:spChg chg="mod">
          <ac:chgData name="Mike Coffman" userId="109e9ced-d4a7-40cc-8959-18c3a96388ca" providerId="ADAL" clId="{17B7A043-D544-4D51-9332-DCC30E0D1ED2}" dt="2024-12-12T23:43:13.989" v="49"/>
          <ac:spMkLst>
            <pc:docMk/>
            <pc:sldMk cId="500747084" sldId="2147374770"/>
            <ac:spMk id="67" creationId="{7DF6DBB1-0FFD-4A05-CAEF-865581EB2405}"/>
          </ac:spMkLst>
        </pc:spChg>
        <pc:spChg chg="mod">
          <ac:chgData name="Mike Coffman" userId="109e9ced-d4a7-40cc-8959-18c3a96388ca" providerId="ADAL" clId="{17B7A043-D544-4D51-9332-DCC30E0D1ED2}" dt="2024-12-12T23:43:13.989" v="49"/>
          <ac:spMkLst>
            <pc:docMk/>
            <pc:sldMk cId="500747084" sldId="2147374770"/>
            <ac:spMk id="68" creationId="{9C9DC636-20B1-8B02-352E-2BE7A07A7885}"/>
          </ac:spMkLst>
        </pc:spChg>
        <pc:spChg chg="mod">
          <ac:chgData name="Mike Coffman" userId="109e9ced-d4a7-40cc-8959-18c3a96388ca" providerId="ADAL" clId="{17B7A043-D544-4D51-9332-DCC30E0D1ED2}" dt="2024-12-12T23:43:13.989" v="49"/>
          <ac:spMkLst>
            <pc:docMk/>
            <pc:sldMk cId="500747084" sldId="2147374770"/>
            <ac:spMk id="69" creationId="{B610D370-131F-5D15-6B30-FF1063C840B9}"/>
          </ac:spMkLst>
        </pc:spChg>
        <pc:spChg chg="mod">
          <ac:chgData name="Mike Coffman" userId="109e9ced-d4a7-40cc-8959-18c3a96388ca" providerId="ADAL" clId="{17B7A043-D544-4D51-9332-DCC30E0D1ED2}" dt="2024-12-12T23:43:13.989" v="49"/>
          <ac:spMkLst>
            <pc:docMk/>
            <pc:sldMk cId="500747084" sldId="2147374770"/>
            <ac:spMk id="71" creationId="{6F0A0672-5A6E-4149-E89D-810E5DBE38BA}"/>
          </ac:spMkLst>
        </pc:spChg>
        <pc:spChg chg="mod">
          <ac:chgData name="Mike Coffman" userId="109e9ced-d4a7-40cc-8959-18c3a96388ca" providerId="ADAL" clId="{17B7A043-D544-4D51-9332-DCC30E0D1ED2}" dt="2024-12-12T23:43:13.989" v="49"/>
          <ac:spMkLst>
            <pc:docMk/>
            <pc:sldMk cId="500747084" sldId="2147374770"/>
            <ac:spMk id="72" creationId="{60E07878-FAAD-08EA-0CF6-FFB22F0A8E18}"/>
          </ac:spMkLst>
        </pc:spChg>
        <pc:spChg chg="mod">
          <ac:chgData name="Mike Coffman" userId="109e9ced-d4a7-40cc-8959-18c3a96388ca" providerId="ADAL" clId="{17B7A043-D544-4D51-9332-DCC30E0D1ED2}" dt="2024-12-12T23:43:13.989" v="49"/>
          <ac:spMkLst>
            <pc:docMk/>
            <pc:sldMk cId="500747084" sldId="2147374770"/>
            <ac:spMk id="75" creationId="{BCE2668B-0208-861B-5F8A-0203448A2AF1}"/>
          </ac:spMkLst>
        </pc:spChg>
        <pc:spChg chg="mod">
          <ac:chgData name="Mike Coffman" userId="109e9ced-d4a7-40cc-8959-18c3a96388ca" providerId="ADAL" clId="{17B7A043-D544-4D51-9332-DCC30E0D1ED2}" dt="2024-12-12T23:43:13.989" v="49"/>
          <ac:spMkLst>
            <pc:docMk/>
            <pc:sldMk cId="500747084" sldId="2147374770"/>
            <ac:spMk id="76" creationId="{EE0DE136-974F-71CB-FE0C-320357F39F18}"/>
          </ac:spMkLst>
        </pc:spChg>
        <pc:spChg chg="mod">
          <ac:chgData name="Mike Coffman" userId="109e9ced-d4a7-40cc-8959-18c3a96388ca" providerId="ADAL" clId="{17B7A043-D544-4D51-9332-DCC30E0D1ED2}" dt="2024-12-12T23:43:13.989" v="49"/>
          <ac:spMkLst>
            <pc:docMk/>
            <pc:sldMk cId="500747084" sldId="2147374770"/>
            <ac:spMk id="77" creationId="{70E46F6C-589E-6A2B-50CF-42091D037B4C}"/>
          </ac:spMkLst>
        </pc:spChg>
        <pc:spChg chg="mod">
          <ac:chgData name="Mike Coffman" userId="109e9ced-d4a7-40cc-8959-18c3a96388ca" providerId="ADAL" clId="{17B7A043-D544-4D51-9332-DCC30E0D1ED2}" dt="2024-12-12T23:43:13.989" v="49"/>
          <ac:spMkLst>
            <pc:docMk/>
            <pc:sldMk cId="500747084" sldId="2147374770"/>
            <ac:spMk id="78" creationId="{0E2D2ADF-829A-F8ED-3616-89FEB86A3983}"/>
          </ac:spMkLst>
        </pc:spChg>
        <pc:grpChg chg="mod">
          <ac:chgData name="Mike Coffman" userId="109e9ced-d4a7-40cc-8959-18c3a96388ca" providerId="ADAL" clId="{17B7A043-D544-4D51-9332-DCC30E0D1ED2}" dt="2024-12-12T23:43:13.989" v="49"/>
          <ac:grpSpMkLst>
            <pc:docMk/>
            <pc:sldMk cId="500747084" sldId="2147374770"/>
            <ac:grpSpMk id="86" creationId="{0BA47D52-A366-F53C-E0F9-8FEF5BEF5F23}"/>
          </ac:grpSpMkLst>
        </pc:grpChg>
        <pc:grpChg chg="mod">
          <ac:chgData name="Mike Coffman" userId="109e9ced-d4a7-40cc-8959-18c3a96388ca" providerId="ADAL" clId="{17B7A043-D544-4D51-9332-DCC30E0D1ED2}" dt="2024-12-12T23:43:13.989" v="49"/>
          <ac:grpSpMkLst>
            <pc:docMk/>
            <pc:sldMk cId="500747084" sldId="2147374770"/>
            <ac:grpSpMk id="87" creationId="{2D46B7A4-E77B-EC70-860F-7F3269A1020A}"/>
          </ac:grpSpMkLst>
        </pc:grpChg>
        <pc:grpChg chg="mod">
          <ac:chgData name="Mike Coffman" userId="109e9ced-d4a7-40cc-8959-18c3a96388ca" providerId="ADAL" clId="{17B7A043-D544-4D51-9332-DCC30E0D1ED2}" dt="2024-12-12T23:43:13.989" v="49"/>
          <ac:grpSpMkLst>
            <pc:docMk/>
            <pc:sldMk cId="500747084" sldId="2147374770"/>
            <ac:grpSpMk id="88" creationId="{4777F26D-B039-4FB0-7DCD-BE6A93662318}"/>
          </ac:grpSpMkLst>
        </pc:grpChg>
        <pc:grpChg chg="mod">
          <ac:chgData name="Mike Coffman" userId="109e9ced-d4a7-40cc-8959-18c3a96388ca" providerId="ADAL" clId="{17B7A043-D544-4D51-9332-DCC30E0D1ED2}" dt="2024-12-12T23:43:13.989" v="49"/>
          <ac:grpSpMkLst>
            <pc:docMk/>
            <pc:sldMk cId="500747084" sldId="2147374770"/>
            <ac:grpSpMk id="89" creationId="{2047A846-CEFD-8B1A-F9A2-B5316D97F429}"/>
          </ac:grpSpMkLst>
        </pc:grpChg>
        <pc:grpChg chg="mod">
          <ac:chgData name="Mike Coffman" userId="109e9ced-d4a7-40cc-8959-18c3a96388ca" providerId="ADAL" clId="{17B7A043-D544-4D51-9332-DCC30E0D1ED2}" dt="2024-12-12T23:43:13.989" v="49"/>
          <ac:grpSpMkLst>
            <pc:docMk/>
            <pc:sldMk cId="500747084" sldId="2147374770"/>
            <ac:grpSpMk id="90" creationId="{39EDE2E0-E45C-AC60-4F6C-1292B6671449}"/>
          </ac:grpSpMkLst>
        </pc:grpChg>
        <pc:picChg chg="mod">
          <ac:chgData name="Mike Coffman" userId="109e9ced-d4a7-40cc-8959-18c3a96388ca" providerId="ADAL" clId="{17B7A043-D544-4D51-9332-DCC30E0D1ED2}" dt="2024-12-12T23:43:13.989" v="49"/>
          <ac:picMkLst>
            <pc:docMk/>
            <pc:sldMk cId="500747084" sldId="2147374770"/>
            <ac:picMk id="4" creationId="{DBDE0B4A-712E-941E-7BFE-85890EEE2DF1}"/>
          </ac:picMkLst>
        </pc:picChg>
        <pc:picChg chg="mod">
          <ac:chgData name="Mike Coffman" userId="109e9ced-d4a7-40cc-8959-18c3a96388ca" providerId="ADAL" clId="{17B7A043-D544-4D51-9332-DCC30E0D1ED2}" dt="2024-12-12T23:43:13.989" v="49"/>
          <ac:picMkLst>
            <pc:docMk/>
            <pc:sldMk cId="500747084" sldId="2147374770"/>
            <ac:picMk id="5" creationId="{9930B745-1E06-EE02-2D0D-0177A59AB11B}"/>
          </ac:picMkLst>
        </pc:picChg>
        <pc:picChg chg="mod">
          <ac:chgData name="Mike Coffman" userId="109e9ced-d4a7-40cc-8959-18c3a96388ca" providerId="ADAL" clId="{17B7A043-D544-4D51-9332-DCC30E0D1ED2}" dt="2024-12-12T23:43:13.989" v="49"/>
          <ac:picMkLst>
            <pc:docMk/>
            <pc:sldMk cId="500747084" sldId="2147374770"/>
            <ac:picMk id="7" creationId="{35EE24E2-E1F1-6014-7FDF-A02BE0B36F33}"/>
          </ac:picMkLst>
        </pc:picChg>
        <pc:picChg chg="mod">
          <ac:chgData name="Mike Coffman" userId="109e9ced-d4a7-40cc-8959-18c3a96388ca" providerId="ADAL" clId="{17B7A043-D544-4D51-9332-DCC30E0D1ED2}" dt="2024-12-12T23:43:13.989" v="49"/>
          <ac:picMkLst>
            <pc:docMk/>
            <pc:sldMk cId="500747084" sldId="2147374770"/>
            <ac:picMk id="12" creationId="{6E5B28DE-590E-AEEC-2ECC-20F242067CC7}"/>
          </ac:picMkLst>
        </pc:picChg>
        <pc:picChg chg="mod">
          <ac:chgData name="Mike Coffman" userId="109e9ced-d4a7-40cc-8959-18c3a96388ca" providerId="ADAL" clId="{17B7A043-D544-4D51-9332-DCC30E0D1ED2}" dt="2024-12-12T23:43:13.989" v="49"/>
          <ac:picMkLst>
            <pc:docMk/>
            <pc:sldMk cId="500747084" sldId="2147374770"/>
            <ac:picMk id="91" creationId="{E512661D-D099-804D-A871-35133D067B55}"/>
          </ac:picMkLst>
        </pc:picChg>
      </pc:sldChg>
      <pc:sldChg chg="modSp">
        <pc:chgData name="Mike Coffman" userId="109e9ced-d4a7-40cc-8959-18c3a96388ca" providerId="ADAL" clId="{17B7A043-D544-4D51-9332-DCC30E0D1ED2}" dt="2024-12-12T23:43:13.989" v="49"/>
        <pc:sldMkLst>
          <pc:docMk/>
          <pc:sldMk cId="1858273365" sldId="2147374780"/>
        </pc:sldMkLst>
        <pc:spChg chg="mod">
          <ac:chgData name="Mike Coffman" userId="109e9ced-d4a7-40cc-8959-18c3a96388ca" providerId="ADAL" clId="{17B7A043-D544-4D51-9332-DCC30E0D1ED2}" dt="2024-12-12T23:43:13.989" v="49"/>
          <ac:spMkLst>
            <pc:docMk/>
            <pc:sldMk cId="1858273365" sldId="2147374780"/>
            <ac:spMk id="2" creationId="{77B5525B-28FA-F851-0CC1-5537F119F301}"/>
          </ac:spMkLst>
        </pc:spChg>
        <pc:spChg chg="mod">
          <ac:chgData name="Mike Coffman" userId="109e9ced-d4a7-40cc-8959-18c3a96388ca" providerId="ADAL" clId="{17B7A043-D544-4D51-9332-DCC30E0D1ED2}" dt="2024-12-12T23:43:13.989" v="49"/>
          <ac:spMkLst>
            <pc:docMk/>
            <pc:sldMk cId="1858273365" sldId="2147374780"/>
            <ac:spMk id="5" creationId="{910AE274-8888-B718-10AB-C779D9501708}"/>
          </ac:spMkLst>
        </pc:spChg>
        <pc:spChg chg="mod">
          <ac:chgData name="Mike Coffman" userId="109e9ced-d4a7-40cc-8959-18c3a96388ca" providerId="ADAL" clId="{17B7A043-D544-4D51-9332-DCC30E0D1ED2}" dt="2024-12-12T23:43:13.989" v="49"/>
          <ac:spMkLst>
            <pc:docMk/>
            <pc:sldMk cId="1858273365" sldId="2147374780"/>
            <ac:spMk id="6" creationId="{FFEC9920-E321-CEEA-C389-E408C834CCE6}"/>
          </ac:spMkLst>
        </pc:spChg>
        <pc:spChg chg="mod">
          <ac:chgData name="Mike Coffman" userId="109e9ced-d4a7-40cc-8959-18c3a96388ca" providerId="ADAL" clId="{17B7A043-D544-4D51-9332-DCC30E0D1ED2}" dt="2024-12-12T23:43:13.989" v="49"/>
          <ac:spMkLst>
            <pc:docMk/>
            <pc:sldMk cId="1858273365" sldId="2147374780"/>
            <ac:spMk id="16" creationId="{F93D55E2-D66E-4612-8AC5-027E87901952}"/>
          </ac:spMkLst>
        </pc:spChg>
        <pc:spChg chg="mod">
          <ac:chgData name="Mike Coffman" userId="109e9ced-d4a7-40cc-8959-18c3a96388ca" providerId="ADAL" clId="{17B7A043-D544-4D51-9332-DCC30E0D1ED2}" dt="2024-12-12T23:43:13.989" v="49"/>
          <ac:spMkLst>
            <pc:docMk/>
            <pc:sldMk cId="1858273365" sldId="2147374780"/>
            <ac:spMk id="27" creationId="{F99684CA-483B-CC7D-D671-7DB98EC6C832}"/>
          </ac:spMkLst>
        </pc:spChg>
        <pc:spChg chg="mod">
          <ac:chgData name="Mike Coffman" userId="109e9ced-d4a7-40cc-8959-18c3a96388ca" providerId="ADAL" clId="{17B7A043-D544-4D51-9332-DCC30E0D1ED2}" dt="2024-12-12T23:43:13.989" v="49"/>
          <ac:spMkLst>
            <pc:docMk/>
            <pc:sldMk cId="1858273365" sldId="2147374780"/>
            <ac:spMk id="28" creationId="{F47D2833-5CDA-55EC-F447-9833CBEB85B9}"/>
          </ac:spMkLst>
        </pc:spChg>
        <pc:spChg chg="mod">
          <ac:chgData name="Mike Coffman" userId="109e9ced-d4a7-40cc-8959-18c3a96388ca" providerId="ADAL" clId="{17B7A043-D544-4D51-9332-DCC30E0D1ED2}" dt="2024-12-12T23:43:13.989" v="49"/>
          <ac:spMkLst>
            <pc:docMk/>
            <pc:sldMk cId="1858273365" sldId="2147374780"/>
            <ac:spMk id="29" creationId="{6F2009D2-D29F-E4CF-5B53-8529FB3FC1F5}"/>
          </ac:spMkLst>
        </pc:spChg>
        <pc:spChg chg="mod">
          <ac:chgData name="Mike Coffman" userId="109e9ced-d4a7-40cc-8959-18c3a96388ca" providerId="ADAL" clId="{17B7A043-D544-4D51-9332-DCC30E0D1ED2}" dt="2024-12-12T23:43:13.989" v="49"/>
          <ac:spMkLst>
            <pc:docMk/>
            <pc:sldMk cId="1858273365" sldId="2147374780"/>
            <ac:spMk id="30" creationId="{14245F7C-AA08-4B65-9AA1-3927C4BB75CF}"/>
          </ac:spMkLst>
        </pc:spChg>
        <pc:spChg chg="mod">
          <ac:chgData name="Mike Coffman" userId="109e9ced-d4a7-40cc-8959-18c3a96388ca" providerId="ADAL" clId="{17B7A043-D544-4D51-9332-DCC30E0D1ED2}" dt="2024-12-12T23:43:13.989" v="49"/>
          <ac:spMkLst>
            <pc:docMk/>
            <pc:sldMk cId="1858273365" sldId="2147374780"/>
            <ac:spMk id="33" creationId="{77998E30-E888-619A-2C1A-0F6FE4EA4461}"/>
          </ac:spMkLst>
        </pc:spChg>
        <pc:spChg chg="mod">
          <ac:chgData name="Mike Coffman" userId="109e9ced-d4a7-40cc-8959-18c3a96388ca" providerId="ADAL" clId="{17B7A043-D544-4D51-9332-DCC30E0D1ED2}" dt="2024-12-12T23:43:13.989" v="49"/>
          <ac:spMkLst>
            <pc:docMk/>
            <pc:sldMk cId="1858273365" sldId="2147374780"/>
            <ac:spMk id="34" creationId="{C009CFEA-519B-90FA-315F-41B0C656B429}"/>
          </ac:spMkLst>
        </pc:spChg>
        <pc:spChg chg="mod">
          <ac:chgData name="Mike Coffman" userId="109e9ced-d4a7-40cc-8959-18c3a96388ca" providerId="ADAL" clId="{17B7A043-D544-4D51-9332-DCC30E0D1ED2}" dt="2024-12-12T23:43:13.989" v="49"/>
          <ac:spMkLst>
            <pc:docMk/>
            <pc:sldMk cId="1858273365" sldId="2147374780"/>
            <ac:spMk id="35" creationId="{C7DDB313-E93D-C6D3-C485-BA7EB8B5F72C}"/>
          </ac:spMkLst>
        </pc:spChg>
        <pc:spChg chg="mod">
          <ac:chgData name="Mike Coffman" userId="109e9ced-d4a7-40cc-8959-18c3a96388ca" providerId="ADAL" clId="{17B7A043-D544-4D51-9332-DCC30E0D1ED2}" dt="2024-12-12T23:43:13.989" v="49"/>
          <ac:spMkLst>
            <pc:docMk/>
            <pc:sldMk cId="1858273365" sldId="2147374780"/>
            <ac:spMk id="37" creationId="{CEB0A764-1EB1-5CFE-9C75-C02AF1BB21AA}"/>
          </ac:spMkLst>
        </pc:spChg>
        <pc:spChg chg="mod">
          <ac:chgData name="Mike Coffman" userId="109e9ced-d4a7-40cc-8959-18c3a96388ca" providerId="ADAL" clId="{17B7A043-D544-4D51-9332-DCC30E0D1ED2}" dt="2024-12-12T23:43:13.989" v="49"/>
          <ac:spMkLst>
            <pc:docMk/>
            <pc:sldMk cId="1858273365" sldId="2147374780"/>
            <ac:spMk id="38" creationId="{325CC55D-60C7-212F-F6F3-40B9D8BC6DBF}"/>
          </ac:spMkLst>
        </pc:spChg>
        <pc:spChg chg="mod">
          <ac:chgData name="Mike Coffman" userId="109e9ced-d4a7-40cc-8959-18c3a96388ca" providerId="ADAL" clId="{17B7A043-D544-4D51-9332-DCC30E0D1ED2}" dt="2024-12-12T23:43:13.989" v="49"/>
          <ac:spMkLst>
            <pc:docMk/>
            <pc:sldMk cId="1858273365" sldId="2147374780"/>
            <ac:spMk id="39" creationId="{9EB5B59D-72F7-1F7D-7F5F-11DCD423C25A}"/>
          </ac:spMkLst>
        </pc:spChg>
        <pc:spChg chg="mod">
          <ac:chgData name="Mike Coffman" userId="109e9ced-d4a7-40cc-8959-18c3a96388ca" providerId="ADAL" clId="{17B7A043-D544-4D51-9332-DCC30E0D1ED2}" dt="2024-12-12T23:43:13.989" v="49"/>
          <ac:spMkLst>
            <pc:docMk/>
            <pc:sldMk cId="1858273365" sldId="2147374780"/>
            <ac:spMk id="45" creationId="{9669C4C4-5EF2-A5B0-74E1-6672ED083307}"/>
          </ac:spMkLst>
        </pc:spChg>
        <pc:grpChg chg="mod">
          <ac:chgData name="Mike Coffman" userId="109e9ced-d4a7-40cc-8959-18c3a96388ca" providerId="ADAL" clId="{17B7A043-D544-4D51-9332-DCC30E0D1ED2}" dt="2024-12-12T23:43:13.989" v="49"/>
          <ac:grpSpMkLst>
            <pc:docMk/>
            <pc:sldMk cId="1858273365" sldId="2147374780"/>
            <ac:grpSpMk id="69" creationId="{96C49797-0212-C442-D622-523947BE6356}"/>
          </ac:grpSpMkLst>
        </pc:grpChg>
        <pc:grpChg chg="mod">
          <ac:chgData name="Mike Coffman" userId="109e9ced-d4a7-40cc-8959-18c3a96388ca" providerId="ADAL" clId="{17B7A043-D544-4D51-9332-DCC30E0D1ED2}" dt="2024-12-12T23:43:13.989" v="49"/>
          <ac:grpSpMkLst>
            <pc:docMk/>
            <pc:sldMk cId="1858273365" sldId="2147374780"/>
            <ac:grpSpMk id="73" creationId="{7D2CA49F-0DB0-EA9F-7E17-5BD66B55A811}"/>
          </ac:grpSpMkLst>
        </pc:grpChg>
        <pc:picChg chg="mod">
          <ac:chgData name="Mike Coffman" userId="109e9ced-d4a7-40cc-8959-18c3a96388ca" providerId="ADAL" clId="{17B7A043-D544-4D51-9332-DCC30E0D1ED2}" dt="2024-12-12T23:43:13.989" v="49"/>
          <ac:picMkLst>
            <pc:docMk/>
            <pc:sldMk cId="1858273365" sldId="2147374780"/>
            <ac:picMk id="14" creationId="{A746B156-1FD8-4B99-81B1-D984DD673143}"/>
          </ac:picMkLst>
        </pc:picChg>
        <pc:picChg chg="mod">
          <ac:chgData name="Mike Coffman" userId="109e9ced-d4a7-40cc-8959-18c3a96388ca" providerId="ADAL" clId="{17B7A043-D544-4D51-9332-DCC30E0D1ED2}" dt="2024-12-12T23:43:13.989" v="49"/>
          <ac:picMkLst>
            <pc:docMk/>
            <pc:sldMk cId="1858273365" sldId="2147374780"/>
            <ac:picMk id="65" creationId="{21966139-2DC0-85DF-A4A3-B8BCEF9AD6E2}"/>
          </ac:picMkLst>
        </pc:picChg>
      </pc:sldChg>
      <pc:sldChg chg="modSp mod modNotes">
        <pc:chgData name="Mike Coffman" userId="109e9ced-d4a7-40cc-8959-18c3a96388ca" providerId="ADAL" clId="{17B7A043-D544-4D51-9332-DCC30E0D1ED2}" dt="2024-12-12T23:44:12.620" v="52"/>
        <pc:sldMkLst>
          <pc:docMk/>
          <pc:sldMk cId="607499805" sldId="2147374781"/>
        </pc:sldMkLst>
        <pc:spChg chg="mod">
          <ac:chgData name="Mike Coffman" userId="109e9ced-d4a7-40cc-8959-18c3a96388ca" providerId="ADAL" clId="{17B7A043-D544-4D51-9332-DCC30E0D1ED2}" dt="2024-12-12T23:43:13.989" v="49"/>
          <ac:spMkLst>
            <pc:docMk/>
            <pc:sldMk cId="607499805" sldId="2147374781"/>
            <ac:spMk id="2" creationId="{713EB951-1395-6E34-F811-0343CC9D0C48}"/>
          </ac:spMkLst>
        </pc:spChg>
        <pc:spChg chg="mod">
          <ac:chgData name="Mike Coffman" userId="109e9ced-d4a7-40cc-8959-18c3a96388ca" providerId="ADAL" clId="{17B7A043-D544-4D51-9332-DCC30E0D1ED2}" dt="2024-12-12T23:43:13.989" v="49"/>
          <ac:spMkLst>
            <pc:docMk/>
            <pc:sldMk cId="607499805" sldId="2147374781"/>
            <ac:spMk id="3" creationId="{13055299-891A-6F00-2705-4C03F998F61A}"/>
          </ac:spMkLst>
        </pc:spChg>
        <pc:spChg chg="mod">
          <ac:chgData name="Mike Coffman" userId="109e9ced-d4a7-40cc-8959-18c3a96388ca" providerId="ADAL" clId="{17B7A043-D544-4D51-9332-DCC30E0D1ED2}" dt="2024-12-12T23:43:13.989" v="49"/>
          <ac:spMkLst>
            <pc:docMk/>
            <pc:sldMk cId="607499805" sldId="2147374781"/>
            <ac:spMk id="9" creationId="{9D98C392-37A1-70FE-5EFB-69C3E2073F12}"/>
          </ac:spMkLst>
        </pc:spChg>
        <pc:spChg chg="mod">
          <ac:chgData name="Mike Coffman" userId="109e9ced-d4a7-40cc-8959-18c3a96388ca" providerId="ADAL" clId="{17B7A043-D544-4D51-9332-DCC30E0D1ED2}" dt="2024-12-12T23:43:13.989" v="49"/>
          <ac:spMkLst>
            <pc:docMk/>
            <pc:sldMk cId="607499805" sldId="2147374781"/>
            <ac:spMk id="10" creationId="{8C5435B0-D23C-741C-1A25-F9B36F311457}"/>
          </ac:spMkLst>
        </pc:spChg>
        <pc:spChg chg="mod">
          <ac:chgData name="Mike Coffman" userId="109e9ced-d4a7-40cc-8959-18c3a96388ca" providerId="ADAL" clId="{17B7A043-D544-4D51-9332-DCC30E0D1ED2}" dt="2024-12-12T23:43:13.989" v="49"/>
          <ac:spMkLst>
            <pc:docMk/>
            <pc:sldMk cId="607499805" sldId="2147374781"/>
            <ac:spMk id="13" creationId="{9E3C7058-5AAE-4513-89A5-987A3E599C33}"/>
          </ac:spMkLst>
        </pc:spChg>
        <pc:spChg chg="mod">
          <ac:chgData name="Mike Coffman" userId="109e9ced-d4a7-40cc-8959-18c3a96388ca" providerId="ADAL" clId="{17B7A043-D544-4D51-9332-DCC30E0D1ED2}" dt="2024-12-12T23:43:13.989" v="49"/>
          <ac:spMkLst>
            <pc:docMk/>
            <pc:sldMk cId="607499805" sldId="2147374781"/>
            <ac:spMk id="21" creationId="{3FF72ABB-2FBE-F2FC-D616-89421C788AAD}"/>
          </ac:spMkLst>
        </pc:spChg>
        <pc:spChg chg="mod">
          <ac:chgData name="Mike Coffman" userId="109e9ced-d4a7-40cc-8959-18c3a96388ca" providerId="ADAL" clId="{17B7A043-D544-4D51-9332-DCC30E0D1ED2}" dt="2024-12-12T23:43:13.989" v="49"/>
          <ac:spMkLst>
            <pc:docMk/>
            <pc:sldMk cId="607499805" sldId="2147374781"/>
            <ac:spMk id="23" creationId="{EC8E8C7C-A645-43F1-9AF7-43A0C653E0FC}"/>
          </ac:spMkLst>
        </pc:spChg>
        <pc:spChg chg="mod">
          <ac:chgData name="Mike Coffman" userId="109e9ced-d4a7-40cc-8959-18c3a96388ca" providerId="ADAL" clId="{17B7A043-D544-4D51-9332-DCC30E0D1ED2}" dt="2024-12-12T23:43:13.989" v="49"/>
          <ac:spMkLst>
            <pc:docMk/>
            <pc:sldMk cId="607499805" sldId="2147374781"/>
            <ac:spMk id="24" creationId="{C8385F5D-44DF-AD88-D0CF-C50B5EF85C2E}"/>
          </ac:spMkLst>
        </pc:spChg>
        <pc:spChg chg="mod">
          <ac:chgData name="Mike Coffman" userId="109e9ced-d4a7-40cc-8959-18c3a96388ca" providerId="ADAL" clId="{17B7A043-D544-4D51-9332-DCC30E0D1ED2}" dt="2024-12-12T23:43:13.989" v="49"/>
          <ac:spMkLst>
            <pc:docMk/>
            <pc:sldMk cId="607499805" sldId="2147374781"/>
            <ac:spMk id="29" creationId="{A59CF023-0810-00C2-FDA0-55D72BC4493A}"/>
          </ac:spMkLst>
        </pc:spChg>
        <pc:grpChg chg="mod">
          <ac:chgData name="Mike Coffman" userId="109e9ced-d4a7-40cc-8959-18c3a96388ca" providerId="ADAL" clId="{17B7A043-D544-4D51-9332-DCC30E0D1ED2}" dt="2024-12-12T23:43:13.989" v="49"/>
          <ac:grpSpMkLst>
            <pc:docMk/>
            <pc:sldMk cId="607499805" sldId="2147374781"/>
            <ac:grpSpMk id="8" creationId="{5581FF74-31F0-9318-EB37-994F0CFA61A7}"/>
          </ac:grpSpMkLst>
        </pc:grpChg>
        <pc:grpChg chg="mod">
          <ac:chgData name="Mike Coffman" userId="109e9ced-d4a7-40cc-8959-18c3a96388ca" providerId="ADAL" clId="{17B7A043-D544-4D51-9332-DCC30E0D1ED2}" dt="2024-12-12T23:43:13.989" v="49"/>
          <ac:grpSpMkLst>
            <pc:docMk/>
            <pc:sldMk cId="607499805" sldId="2147374781"/>
            <ac:grpSpMk id="12" creationId="{4CFCDF80-FFCA-919B-0857-48D0F6F1E666}"/>
          </ac:grpSpMkLst>
        </pc:grpChg>
        <pc:grpChg chg="mod">
          <ac:chgData name="Mike Coffman" userId="109e9ced-d4a7-40cc-8959-18c3a96388ca" providerId="ADAL" clId="{17B7A043-D544-4D51-9332-DCC30E0D1ED2}" dt="2024-12-12T23:43:13.989" v="49"/>
          <ac:grpSpMkLst>
            <pc:docMk/>
            <pc:sldMk cId="607499805" sldId="2147374781"/>
            <ac:grpSpMk id="20" creationId="{90801EBD-D6F1-E03F-2B13-8B77E9195790}"/>
          </ac:grpSpMkLst>
        </pc:grpChg>
        <pc:picChg chg="mod">
          <ac:chgData name="Mike Coffman" userId="109e9ced-d4a7-40cc-8959-18c3a96388ca" providerId="ADAL" clId="{17B7A043-D544-4D51-9332-DCC30E0D1ED2}" dt="2024-12-12T23:43:13.989" v="49"/>
          <ac:picMkLst>
            <pc:docMk/>
            <pc:sldMk cId="607499805" sldId="2147374781"/>
            <ac:picMk id="14" creationId="{841D7E45-F3D6-5D3D-C49B-A705C77B7723}"/>
          </ac:picMkLst>
        </pc:picChg>
        <pc:picChg chg="mod">
          <ac:chgData name="Mike Coffman" userId="109e9ced-d4a7-40cc-8959-18c3a96388ca" providerId="ADAL" clId="{17B7A043-D544-4D51-9332-DCC30E0D1ED2}" dt="2024-12-12T23:43:13.989" v="49"/>
          <ac:picMkLst>
            <pc:docMk/>
            <pc:sldMk cId="607499805" sldId="2147374781"/>
            <ac:picMk id="17" creationId="{8954A2EC-552C-FC34-87D6-520995F568AE}"/>
          </ac:picMkLst>
        </pc:picChg>
        <pc:picChg chg="mod">
          <ac:chgData name="Mike Coffman" userId="109e9ced-d4a7-40cc-8959-18c3a96388ca" providerId="ADAL" clId="{17B7A043-D544-4D51-9332-DCC30E0D1ED2}" dt="2024-12-12T23:43:13.989" v="49"/>
          <ac:picMkLst>
            <pc:docMk/>
            <pc:sldMk cId="607499805" sldId="2147374781"/>
            <ac:picMk id="30" creationId="{F6CE6761-CBEE-3BDE-715E-8279E2C607EB}"/>
          </ac:picMkLst>
        </pc:picChg>
        <pc:picChg chg="mod">
          <ac:chgData name="Mike Coffman" userId="109e9ced-d4a7-40cc-8959-18c3a96388ca" providerId="ADAL" clId="{17B7A043-D544-4D51-9332-DCC30E0D1ED2}" dt="2024-12-12T23:43:13.989" v="49"/>
          <ac:picMkLst>
            <pc:docMk/>
            <pc:sldMk cId="607499805" sldId="2147374781"/>
            <ac:picMk id="31" creationId="{67C72757-C276-B119-BE57-47974A9FCBDF}"/>
          </ac:picMkLst>
        </pc:picChg>
      </pc:sldChg>
      <pc:sldMasterChg chg="modSp modSldLayout">
        <pc:chgData name="Mike Coffman" userId="109e9ced-d4a7-40cc-8959-18c3a96388ca" providerId="ADAL" clId="{17B7A043-D544-4D51-9332-DCC30E0D1ED2}" dt="2024-12-12T23:43:13.989" v="49"/>
        <pc:sldMasterMkLst>
          <pc:docMk/>
          <pc:sldMasterMk cId="2487640518" sldId="2147483648"/>
        </pc:sldMasterMkLst>
        <pc:spChg chg="mod">
          <ac:chgData name="Mike Coffman" userId="109e9ced-d4a7-40cc-8959-18c3a96388ca" providerId="ADAL" clId="{17B7A043-D544-4D51-9332-DCC30E0D1ED2}" dt="2024-12-12T23:43:13.989" v="49"/>
          <ac:spMkLst>
            <pc:docMk/>
            <pc:sldMasterMk cId="2487640518" sldId="2147483648"/>
            <ac:spMk id="2" creationId="{AD60B3EF-FFA6-69CF-009C-59E45E0D085C}"/>
          </ac:spMkLst>
        </pc:spChg>
        <pc:spChg chg="mod">
          <ac:chgData name="Mike Coffman" userId="109e9ced-d4a7-40cc-8959-18c3a96388ca" providerId="ADAL" clId="{17B7A043-D544-4D51-9332-DCC30E0D1ED2}" dt="2024-12-12T23:43:13.989" v="49"/>
          <ac:spMkLst>
            <pc:docMk/>
            <pc:sldMasterMk cId="2487640518" sldId="2147483648"/>
            <ac:spMk id="3" creationId="{F34685E5-9D49-2857-767F-16E226BAC065}"/>
          </ac:spMkLst>
        </pc:spChg>
        <pc:spChg chg="mod">
          <ac:chgData name="Mike Coffman" userId="109e9ced-d4a7-40cc-8959-18c3a96388ca" providerId="ADAL" clId="{17B7A043-D544-4D51-9332-DCC30E0D1ED2}" dt="2024-12-12T23:43:13.989" v="49"/>
          <ac:spMkLst>
            <pc:docMk/>
            <pc:sldMasterMk cId="2487640518" sldId="2147483648"/>
            <ac:spMk id="4" creationId="{24AEEC4B-8446-7D5B-7AE7-933B249C483B}"/>
          </ac:spMkLst>
        </pc:spChg>
        <pc:spChg chg="mod">
          <ac:chgData name="Mike Coffman" userId="109e9ced-d4a7-40cc-8959-18c3a96388ca" providerId="ADAL" clId="{17B7A043-D544-4D51-9332-DCC30E0D1ED2}" dt="2024-12-12T23:43:13.989" v="49"/>
          <ac:spMkLst>
            <pc:docMk/>
            <pc:sldMasterMk cId="2487640518" sldId="2147483648"/>
            <ac:spMk id="5" creationId="{6C04EB6B-80F7-BA10-8C82-C8ADE2B48D5A}"/>
          </ac:spMkLst>
        </pc:spChg>
        <pc:spChg chg="mod">
          <ac:chgData name="Mike Coffman" userId="109e9ced-d4a7-40cc-8959-18c3a96388ca" providerId="ADAL" clId="{17B7A043-D544-4D51-9332-DCC30E0D1ED2}" dt="2024-12-12T23:43:13.989" v="49"/>
          <ac:spMkLst>
            <pc:docMk/>
            <pc:sldMasterMk cId="2487640518" sldId="2147483648"/>
            <ac:spMk id="6" creationId="{445137CF-701D-B158-7AF8-6595C0B1E319}"/>
          </ac:spMkLst>
        </pc:spChg>
        <pc:sldLayoutChg chg="modSp">
          <pc:chgData name="Mike Coffman" userId="109e9ced-d4a7-40cc-8959-18c3a96388ca" providerId="ADAL" clId="{17B7A043-D544-4D51-9332-DCC30E0D1ED2}" dt="2024-12-12T23:43:13.989" v="49"/>
          <pc:sldLayoutMkLst>
            <pc:docMk/>
            <pc:sldMasterMk cId="2487640518" sldId="2147483648"/>
            <pc:sldLayoutMk cId="1797393148" sldId="2147483649"/>
          </pc:sldLayoutMkLst>
          <pc:spChg chg="mod">
            <ac:chgData name="Mike Coffman" userId="109e9ced-d4a7-40cc-8959-18c3a96388ca" providerId="ADAL" clId="{17B7A043-D544-4D51-9332-DCC30E0D1ED2}" dt="2024-12-12T23:43:13.989" v="49"/>
            <ac:spMkLst>
              <pc:docMk/>
              <pc:sldMasterMk cId="2487640518" sldId="2147483648"/>
              <pc:sldLayoutMk cId="1797393148" sldId="2147483649"/>
              <ac:spMk id="2" creationId="{CA5136BC-6085-B7B4-5259-7DEB6B9B9BDA}"/>
            </ac:spMkLst>
          </pc:spChg>
          <pc:spChg chg="mod">
            <ac:chgData name="Mike Coffman" userId="109e9ced-d4a7-40cc-8959-18c3a96388ca" providerId="ADAL" clId="{17B7A043-D544-4D51-9332-DCC30E0D1ED2}" dt="2024-12-12T23:43:13.989" v="49"/>
            <ac:spMkLst>
              <pc:docMk/>
              <pc:sldMasterMk cId="2487640518" sldId="2147483648"/>
              <pc:sldLayoutMk cId="1797393148" sldId="2147483649"/>
              <ac:spMk id="3" creationId="{5DE97596-C653-93CC-0C77-45DC45FE95C8}"/>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4129641811" sldId="2147483651"/>
          </pc:sldLayoutMkLst>
          <pc:spChg chg="mod">
            <ac:chgData name="Mike Coffman" userId="109e9ced-d4a7-40cc-8959-18c3a96388ca" providerId="ADAL" clId="{17B7A043-D544-4D51-9332-DCC30E0D1ED2}" dt="2024-12-12T23:43:13.989" v="49"/>
            <ac:spMkLst>
              <pc:docMk/>
              <pc:sldMasterMk cId="2487640518" sldId="2147483648"/>
              <pc:sldLayoutMk cId="4129641811" sldId="2147483651"/>
              <ac:spMk id="2" creationId="{68EF436C-008D-6526-AEC4-48B07C62E824}"/>
            </ac:spMkLst>
          </pc:spChg>
          <pc:spChg chg="mod">
            <ac:chgData name="Mike Coffman" userId="109e9ced-d4a7-40cc-8959-18c3a96388ca" providerId="ADAL" clId="{17B7A043-D544-4D51-9332-DCC30E0D1ED2}" dt="2024-12-12T23:43:13.989" v="49"/>
            <ac:spMkLst>
              <pc:docMk/>
              <pc:sldMasterMk cId="2487640518" sldId="2147483648"/>
              <pc:sldLayoutMk cId="4129641811" sldId="2147483651"/>
              <ac:spMk id="3" creationId="{0D5FFFFE-51A0-A343-2BB6-3539D8DAB1A7}"/>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2692355200" sldId="2147483652"/>
          </pc:sldLayoutMkLst>
          <pc:spChg chg="mod">
            <ac:chgData name="Mike Coffman" userId="109e9ced-d4a7-40cc-8959-18c3a96388ca" providerId="ADAL" clId="{17B7A043-D544-4D51-9332-DCC30E0D1ED2}" dt="2024-12-12T23:43:13.989" v="49"/>
            <ac:spMkLst>
              <pc:docMk/>
              <pc:sldMasterMk cId="2487640518" sldId="2147483648"/>
              <pc:sldLayoutMk cId="2692355200" sldId="2147483652"/>
              <ac:spMk id="3" creationId="{0660D217-F1C2-592C-F537-BAAA8E803546}"/>
            </ac:spMkLst>
          </pc:spChg>
          <pc:spChg chg="mod">
            <ac:chgData name="Mike Coffman" userId="109e9ced-d4a7-40cc-8959-18c3a96388ca" providerId="ADAL" clId="{17B7A043-D544-4D51-9332-DCC30E0D1ED2}" dt="2024-12-12T23:43:13.989" v="49"/>
            <ac:spMkLst>
              <pc:docMk/>
              <pc:sldMasterMk cId="2487640518" sldId="2147483648"/>
              <pc:sldLayoutMk cId="2692355200" sldId="2147483652"/>
              <ac:spMk id="4" creationId="{EDAE2B45-9A88-99CE-4E12-67C82BECAA35}"/>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4162237870" sldId="2147483653"/>
          </pc:sldLayoutMkLst>
          <pc:spChg chg="mod">
            <ac:chgData name="Mike Coffman" userId="109e9ced-d4a7-40cc-8959-18c3a96388ca" providerId="ADAL" clId="{17B7A043-D544-4D51-9332-DCC30E0D1ED2}" dt="2024-12-12T23:43:13.989" v="49"/>
            <ac:spMkLst>
              <pc:docMk/>
              <pc:sldMasterMk cId="2487640518" sldId="2147483648"/>
              <pc:sldLayoutMk cId="4162237870" sldId="2147483653"/>
              <ac:spMk id="2" creationId="{B01D17B9-3273-9207-9E0A-701C73AB07C2}"/>
            </ac:spMkLst>
          </pc:spChg>
          <pc:spChg chg="mod">
            <ac:chgData name="Mike Coffman" userId="109e9ced-d4a7-40cc-8959-18c3a96388ca" providerId="ADAL" clId="{17B7A043-D544-4D51-9332-DCC30E0D1ED2}" dt="2024-12-12T23:43:13.989" v="49"/>
            <ac:spMkLst>
              <pc:docMk/>
              <pc:sldMasterMk cId="2487640518" sldId="2147483648"/>
              <pc:sldLayoutMk cId="4162237870" sldId="2147483653"/>
              <ac:spMk id="3" creationId="{74AE5755-344A-46EC-31F7-0ABB14BC07F1}"/>
            </ac:spMkLst>
          </pc:spChg>
          <pc:spChg chg="mod">
            <ac:chgData name="Mike Coffman" userId="109e9ced-d4a7-40cc-8959-18c3a96388ca" providerId="ADAL" clId="{17B7A043-D544-4D51-9332-DCC30E0D1ED2}" dt="2024-12-12T23:43:13.989" v="49"/>
            <ac:spMkLst>
              <pc:docMk/>
              <pc:sldMasterMk cId="2487640518" sldId="2147483648"/>
              <pc:sldLayoutMk cId="4162237870" sldId="2147483653"/>
              <ac:spMk id="4" creationId="{31D7ADDA-BF1B-3194-6584-5F8D49C4C8FE}"/>
            </ac:spMkLst>
          </pc:spChg>
          <pc:spChg chg="mod">
            <ac:chgData name="Mike Coffman" userId="109e9ced-d4a7-40cc-8959-18c3a96388ca" providerId="ADAL" clId="{17B7A043-D544-4D51-9332-DCC30E0D1ED2}" dt="2024-12-12T23:43:13.989" v="49"/>
            <ac:spMkLst>
              <pc:docMk/>
              <pc:sldMasterMk cId="2487640518" sldId="2147483648"/>
              <pc:sldLayoutMk cId="4162237870" sldId="2147483653"/>
              <ac:spMk id="5" creationId="{6EAADB94-C4F4-C9EF-BD51-1B15EF8812EF}"/>
            </ac:spMkLst>
          </pc:spChg>
          <pc:spChg chg="mod">
            <ac:chgData name="Mike Coffman" userId="109e9ced-d4a7-40cc-8959-18c3a96388ca" providerId="ADAL" clId="{17B7A043-D544-4D51-9332-DCC30E0D1ED2}" dt="2024-12-12T23:43:13.989" v="49"/>
            <ac:spMkLst>
              <pc:docMk/>
              <pc:sldMasterMk cId="2487640518" sldId="2147483648"/>
              <pc:sldLayoutMk cId="4162237870" sldId="2147483653"/>
              <ac:spMk id="6" creationId="{017225F4-3B28-C128-0A1E-4CC94AD9CDAD}"/>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2297768959" sldId="2147483655"/>
          </pc:sldLayoutMkLst>
          <pc:spChg chg="mod">
            <ac:chgData name="Mike Coffman" userId="109e9ced-d4a7-40cc-8959-18c3a96388ca" providerId="ADAL" clId="{17B7A043-D544-4D51-9332-DCC30E0D1ED2}" dt="2024-12-12T23:43:13.989" v="49"/>
            <ac:spMkLst>
              <pc:docMk/>
              <pc:sldMasterMk cId="2487640518" sldId="2147483648"/>
              <pc:sldLayoutMk cId="2297768959" sldId="2147483655"/>
              <ac:spMk id="16" creationId="{9637BC2F-3717-D6FC-FF2A-A2A601F49C15}"/>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1243249583" sldId="2147483656"/>
          </pc:sldLayoutMkLst>
          <pc:spChg chg="mod">
            <ac:chgData name="Mike Coffman" userId="109e9ced-d4a7-40cc-8959-18c3a96388ca" providerId="ADAL" clId="{17B7A043-D544-4D51-9332-DCC30E0D1ED2}" dt="2024-12-12T23:43:13.989" v="49"/>
            <ac:spMkLst>
              <pc:docMk/>
              <pc:sldMasterMk cId="2487640518" sldId="2147483648"/>
              <pc:sldLayoutMk cId="1243249583" sldId="2147483656"/>
              <ac:spMk id="2" creationId="{EE574450-21CF-BB76-6F96-727DC044F7C5}"/>
            </ac:spMkLst>
          </pc:spChg>
          <pc:spChg chg="mod">
            <ac:chgData name="Mike Coffman" userId="109e9ced-d4a7-40cc-8959-18c3a96388ca" providerId="ADAL" clId="{17B7A043-D544-4D51-9332-DCC30E0D1ED2}" dt="2024-12-12T23:43:13.989" v="49"/>
            <ac:spMkLst>
              <pc:docMk/>
              <pc:sldMasterMk cId="2487640518" sldId="2147483648"/>
              <pc:sldLayoutMk cId="1243249583" sldId="2147483656"/>
              <ac:spMk id="3" creationId="{A3C58317-8416-124F-CA58-FBE054EA5742}"/>
            </ac:spMkLst>
          </pc:spChg>
          <pc:spChg chg="mod">
            <ac:chgData name="Mike Coffman" userId="109e9ced-d4a7-40cc-8959-18c3a96388ca" providerId="ADAL" clId="{17B7A043-D544-4D51-9332-DCC30E0D1ED2}" dt="2024-12-12T23:43:13.989" v="49"/>
            <ac:spMkLst>
              <pc:docMk/>
              <pc:sldMasterMk cId="2487640518" sldId="2147483648"/>
              <pc:sldLayoutMk cId="1243249583" sldId="2147483656"/>
              <ac:spMk id="4" creationId="{147D6C1F-A78D-C89E-EE7A-2DE2B3DC2B3D}"/>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2650876807" sldId="2147483657"/>
          </pc:sldLayoutMkLst>
          <pc:spChg chg="mod">
            <ac:chgData name="Mike Coffman" userId="109e9ced-d4a7-40cc-8959-18c3a96388ca" providerId="ADAL" clId="{17B7A043-D544-4D51-9332-DCC30E0D1ED2}" dt="2024-12-12T23:43:13.989" v="49"/>
            <ac:spMkLst>
              <pc:docMk/>
              <pc:sldMasterMk cId="2487640518" sldId="2147483648"/>
              <pc:sldLayoutMk cId="2650876807" sldId="2147483657"/>
              <ac:spMk id="2" creationId="{1219CFCB-25B5-5A3B-DE2F-00D74A723E0F}"/>
            </ac:spMkLst>
          </pc:spChg>
          <pc:spChg chg="mod">
            <ac:chgData name="Mike Coffman" userId="109e9ced-d4a7-40cc-8959-18c3a96388ca" providerId="ADAL" clId="{17B7A043-D544-4D51-9332-DCC30E0D1ED2}" dt="2024-12-12T23:43:13.989" v="49"/>
            <ac:spMkLst>
              <pc:docMk/>
              <pc:sldMasterMk cId="2487640518" sldId="2147483648"/>
              <pc:sldLayoutMk cId="2650876807" sldId="2147483657"/>
              <ac:spMk id="3" creationId="{5754F015-D9DB-DA81-CB9C-D2B2C9A907C6}"/>
            </ac:spMkLst>
          </pc:spChg>
          <pc:spChg chg="mod">
            <ac:chgData name="Mike Coffman" userId="109e9ced-d4a7-40cc-8959-18c3a96388ca" providerId="ADAL" clId="{17B7A043-D544-4D51-9332-DCC30E0D1ED2}" dt="2024-12-12T23:43:13.989" v="49"/>
            <ac:spMkLst>
              <pc:docMk/>
              <pc:sldMasterMk cId="2487640518" sldId="2147483648"/>
              <pc:sldLayoutMk cId="2650876807" sldId="2147483657"/>
              <ac:spMk id="4" creationId="{8EE464E4-7FCB-296A-18C1-4E83F06D9F41}"/>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2049734812" sldId="2147483659"/>
          </pc:sldLayoutMkLst>
          <pc:spChg chg="mod">
            <ac:chgData name="Mike Coffman" userId="109e9ced-d4a7-40cc-8959-18c3a96388ca" providerId="ADAL" clId="{17B7A043-D544-4D51-9332-DCC30E0D1ED2}" dt="2024-12-12T23:43:13.989" v="49"/>
            <ac:spMkLst>
              <pc:docMk/>
              <pc:sldMasterMk cId="2487640518" sldId="2147483648"/>
              <pc:sldLayoutMk cId="2049734812" sldId="2147483659"/>
              <ac:spMk id="2" creationId="{49876D16-C8A8-FF7E-1B07-0BB26DC9CDC3}"/>
            </ac:spMkLst>
          </pc:spChg>
          <pc:spChg chg="mod">
            <ac:chgData name="Mike Coffman" userId="109e9ced-d4a7-40cc-8959-18c3a96388ca" providerId="ADAL" clId="{17B7A043-D544-4D51-9332-DCC30E0D1ED2}" dt="2024-12-12T23:43:13.989" v="49"/>
            <ac:spMkLst>
              <pc:docMk/>
              <pc:sldMasterMk cId="2487640518" sldId="2147483648"/>
              <pc:sldLayoutMk cId="2049734812" sldId="2147483659"/>
              <ac:spMk id="3" creationId="{0374C496-696D-FB0D-8595-9E81B4D396F7}"/>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2755460011" sldId="2147483666"/>
          </pc:sldLayoutMkLst>
          <pc:spChg chg="mod">
            <ac:chgData name="Mike Coffman" userId="109e9ced-d4a7-40cc-8959-18c3a96388ca" providerId="ADAL" clId="{17B7A043-D544-4D51-9332-DCC30E0D1ED2}" dt="2024-12-12T23:43:13.989" v="49"/>
            <ac:spMkLst>
              <pc:docMk/>
              <pc:sldMasterMk cId="2487640518" sldId="2147483648"/>
              <pc:sldLayoutMk cId="2755460011" sldId="2147483666"/>
              <ac:spMk id="12" creationId="{6F9EEB52-3D45-40FE-B6FC-53C5F4453106}"/>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3289208754" sldId="2147483668"/>
          </pc:sldLayoutMkLst>
          <pc:spChg chg="mod">
            <ac:chgData name="Mike Coffman" userId="109e9ced-d4a7-40cc-8959-18c3a96388ca" providerId="ADAL" clId="{17B7A043-D544-4D51-9332-DCC30E0D1ED2}" dt="2024-12-12T23:43:13.989" v="49"/>
            <ac:spMkLst>
              <pc:docMk/>
              <pc:sldMasterMk cId="2487640518" sldId="2147483648"/>
              <pc:sldLayoutMk cId="3289208754" sldId="2147483668"/>
              <ac:spMk id="3" creationId="{6E4B924E-A0E9-4839-8C50-6FCA4E03BDF7}"/>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2011229600" sldId="2147483670"/>
          </pc:sldLayoutMkLst>
          <pc:spChg chg="mod">
            <ac:chgData name="Mike Coffman" userId="109e9ced-d4a7-40cc-8959-18c3a96388ca" providerId="ADAL" clId="{17B7A043-D544-4D51-9332-DCC30E0D1ED2}" dt="2024-12-12T23:43:13.989" v="49"/>
            <ac:spMkLst>
              <pc:docMk/>
              <pc:sldMasterMk cId="2487640518" sldId="2147483648"/>
              <pc:sldLayoutMk cId="2011229600" sldId="2147483670"/>
              <ac:spMk id="8" creationId="{00000000-0000-0000-0000-000000000000}"/>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3925068049" sldId="2147483675"/>
          </pc:sldLayoutMkLst>
          <pc:spChg chg="mod">
            <ac:chgData name="Mike Coffman" userId="109e9ced-d4a7-40cc-8959-18c3a96388ca" providerId="ADAL" clId="{17B7A043-D544-4D51-9332-DCC30E0D1ED2}" dt="2024-12-12T23:43:13.989" v="49"/>
            <ac:spMkLst>
              <pc:docMk/>
              <pc:sldMasterMk cId="2487640518" sldId="2147483648"/>
              <pc:sldLayoutMk cId="3925068049" sldId="2147483675"/>
              <ac:spMk id="6" creationId="{059400F5-859D-4AB9-949F-708CCD481E87}"/>
            </ac:spMkLst>
          </pc:spChg>
          <pc:spChg chg="mod">
            <ac:chgData name="Mike Coffman" userId="109e9ced-d4a7-40cc-8959-18c3a96388ca" providerId="ADAL" clId="{17B7A043-D544-4D51-9332-DCC30E0D1ED2}" dt="2024-12-12T23:43:13.989" v="49"/>
            <ac:spMkLst>
              <pc:docMk/>
              <pc:sldMasterMk cId="2487640518" sldId="2147483648"/>
              <pc:sldLayoutMk cId="3925068049" sldId="2147483675"/>
              <ac:spMk id="8" creationId="{718B0165-AFAA-4DF4-B7A1-B6580B1361CE}"/>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468743859" sldId="2147483677"/>
          </pc:sldLayoutMkLst>
          <pc:spChg chg="mod">
            <ac:chgData name="Mike Coffman" userId="109e9ced-d4a7-40cc-8959-18c3a96388ca" providerId="ADAL" clId="{17B7A043-D544-4D51-9332-DCC30E0D1ED2}" dt="2024-12-12T23:43:13.989" v="49"/>
            <ac:spMkLst>
              <pc:docMk/>
              <pc:sldMasterMk cId="2487640518" sldId="2147483648"/>
              <pc:sldLayoutMk cId="468743859" sldId="2147483677"/>
              <ac:spMk id="8" creationId="{BF14C7A5-1F8F-4CED-9609-834BD42D7562}"/>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1593911267" sldId="2147483678"/>
          </pc:sldLayoutMkLst>
          <pc:spChg chg="mod">
            <ac:chgData name="Mike Coffman" userId="109e9ced-d4a7-40cc-8959-18c3a96388ca" providerId="ADAL" clId="{17B7A043-D544-4D51-9332-DCC30E0D1ED2}" dt="2024-12-12T23:43:13.989" v="49"/>
            <ac:spMkLst>
              <pc:docMk/>
              <pc:sldMasterMk cId="2487640518" sldId="2147483648"/>
              <pc:sldLayoutMk cId="1593911267" sldId="2147483678"/>
              <ac:spMk id="3" creationId="{D780A08E-9B0D-46E6-BFDC-2C62E8808E31}"/>
            </ac:spMkLst>
          </pc:spChg>
          <pc:spChg chg="mod">
            <ac:chgData name="Mike Coffman" userId="109e9ced-d4a7-40cc-8959-18c3a96388ca" providerId="ADAL" clId="{17B7A043-D544-4D51-9332-DCC30E0D1ED2}" dt="2024-12-12T23:43:13.989" v="49"/>
            <ac:spMkLst>
              <pc:docMk/>
              <pc:sldMasterMk cId="2487640518" sldId="2147483648"/>
              <pc:sldLayoutMk cId="1593911267" sldId="2147483678"/>
              <ac:spMk id="8" creationId="{F050F912-688F-4FD8-BC92-DF7F7406512C}"/>
            </ac:spMkLst>
          </pc:spChg>
          <pc:spChg chg="mod">
            <ac:chgData name="Mike Coffman" userId="109e9ced-d4a7-40cc-8959-18c3a96388ca" providerId="ADAL" clId="{17B7A043-D544-4D51-9332-DCC30E0D1ED2}" dt="2024-12-12T23:43:13.989" v="49"/>
            <ac:spMkLst>
              <pc:docMk/>
              <pc:sldMasterMk cId="2487640518" sldId="2147483648"/>
              <pc:sldLayoutMk cId="1593911267" sldId="2147483678"/>
              <ac:spMk id="9" creationId="{EA42785F-36DE-49FE-A79E-2F7B7FFECBB6}"/>
            </ac:spMkLst>
          </pc:spChg>
          <pc:spChg chg="mod">
            <ac:chgData name="Mike Coffman" userId="109e9ced-d4a7-40cc-8959-18c3a96388ca" providerId="ADAL" clId="{17B7A043-D544-4D51-9332-DCC30E0D1ED2}" dt="2024-12-12T23:43:13.989" v="49"/>
            <ac:spMkLst>
              <pc:docMk/>
              <pc:sldMasterMk cId="2487640518" sldId="2147483648"/>
              <pc:sldLayoutMk cId="1593911267" sldId="2147483678"/>
              <ac:spMk id="19" creationId="{5EC541DD-512F-47AE-BC30-D1B56A19D932}"/>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2984758608" sldId="2147483679"/>
          </pc:sldLayoutMkLst>
          <pc:spChg chg="mod">
            <ac:chgData name="Mike Coffman" userId="109e9ced-d4a7-40cc-8959-18c3a96388ca" providerId="ADAL" clId="{17B7A043-D544-4D51-9332-DCC30E0D1ED2}" dt="2024-12-12T23:43:13.989" v="49"/>
            <ac:spMkLst>
              <pc:docMk/>
              <pc:sldMasterMk cId="2487640518" sldId="2147483648"/>
              <pc:sldLayoutMk cId="2984758608" sldId="2147483679"/>
              <ac:spMk id="8" creationId="{BC5C0875-E5D0-4BF7-A617-FD618DF4BC73}"/>
            </ac:spMkLst>
          </pc:spChg>
          <pc:spChg chg="mod">
            <ac:chgData name="Mike Coffman" userId="109e9ced-d4a7-40cc-8959-18c3a96388ca" providerId="ADAL" clId="{17B7A043-D544-4D51-9332-DCC30E0D1ED2}" dt="2024-12-12T23:43:13.989" v="49"/>
            <ac:spMkLst>
              <pc:docMk/>
              <pc:sldMasterMk cId="2487640518" sldId="2147483648"/>
              <pc:sldLayoutMk cId="2984758608" sldId="2147483679"/>
              <ac:spMk id="9" creationId="{7C5F9CC3-1D48-43EE-9D60-8C8A2D6EA109}"/>
            </ac:spMkLst>
          </pc:spChg>
        </pc:sldLayoutChg>
        <pc:sldLayoutChg chg="modSp">
          <pc:chgData name="Mike Coffman" userId="109e9ced-d4a7-40cc-8959-18c3a96388ca" providerId="ADAL" clId="{17B7A043-D544-4D51-9332-DCC30E0D1ED2}" dt="2024-12-12T23:43:13.989" v="49"/>
          <pc:sldLayoutMkLst>
            <pc:docMk/>
            <pc:sldMasterMk cId="2487640518" sldId="2147483648"/>
            <pc:sldLayoutMk cId="1920904448" sldId="2147483680"/>
          </pc:sldLayoutMkLst>
          <pc:spChg chg="mod">
            <ac:chgData name="Mike Coffman" userId="109e9ced-d4a7-40cc-8959-18c3a96388ca" providerId="ADAL" clId="{17B7A043-D544-4D51-9332-DCC30E0D1ED2}" dt="2024-12-12T23:43:13.989" v="49"/>
            <ac:spMkLst>
              <pc:docMk/>
              <pc:sldMasterMk cId="2487640518" sldId="2147483648"/>
              <pc:sldLayoutMk cId="1920904448" sldId="2147483680"/>
              <ac:spMk id="2" creationId="{8BC11EEE-7A7D-48B7-99BB-C7E66B72C047}"/>
            </ac:spMkLst>
          </pc:spChg>
          <pc:spChg chg="mod">
            <ac:chgData name="Mike Coffman" userId="109e9ced-d4a7-40cc-8959-18c3a96388ca" providerId="ADAL" clId="{17B7A043-D544-4D51-9332-DCC30E0D1ED2}" dt="2024-12-12T23:43:13.989" v="49"/>
            <ac:spMkLst>
              <pc:docMk/>
              <pc:sldMasterMk cId="2487640518" sldId="2147483648"/>
              <pc:sldLayoutMk cId="1920904448" sldId="2147483680"/>
              <ac:spMk id="4" creationId="{C0DAFEA8-2B97-40D2-8FAA-2F5B55F8F798}"/>
            </ac:spMkLst>
          </pc:spChg>
          <pc:spChg chg="mod">
            <ac:chgData name="Mike Coffman" userId="109e9ced-d4a7-40cc-8959-18c3a96388ca" providerId="ADAL" clId="{17B7A043-D544-4D51-9332-DCC30E0D1ED2}" dt="2024-12-12T23:43:13.989" v="49"/>
            <ac:spMkLst>
              <pc:docMk/>
              <pc:sldMasterMk cId="2487640518" sldId="2147483648"/>
              <pc:sldLayoutMk cId="1920904448" sldId="2147483680"/>
              <ac:spMk id="5" creationId="{51C8C185-4DC1-407E-8D73-C45CA0F7F275}"/>
            </ac:spMkLst>
          </pc:spChg>
          <pc:spChg chg="mod">
            <ac:chgData name="Mike Coffman" userId="109e9ced-d4a7-40cc-8959-18c3a96388ca" providerId="ADAL" clId="{17B7A043-D544-4D51-9332-DCC30E0D1ED2}" dt="2024-12-12T23:43:13.989" v="49"/>
            <ac:spMkLst>
              <pc:docMk/>
              <pc:sldMasterMk cId="2487640518" sldId="2147483648"/>
              <pc:sldLayoutMk cId="1920904448" sldId="2147483680"/>
              <ac:spMk id="6" creationId="{0BF61EE3-F99E-4660-8908-1C494BFBDE94}"/>
            </ac:spMkLst>
          </pc:spChg>
          <pc:spChg chg="mod">
            <ac:chgData name="Mike Coffman" userId="109e9ced-d4a7-40cc-8959-18c3a96388ca" providerId="ADAL" clId="{17B7A043-D544-4D51-9332-DCC30E0D1ED2}" dt="2024-12-12T23:43:13.989" v="49"/>
            <ac:spMkLst>
              <pc:docMk/>
              <pc:sldMasterMk cId="2487640518" sldId="2147483648"/>
              <pc:sldLayoutMk cId="1920904448" sldId="2147483680"/>
              <ac:spMk id="11" creationId="{048C6983-AE86-4B43-A10C-2789228145B7}"/>
            </ac:spMkLst>
          </pc:spChg>
        </pc:sldLayoutChg>
      </pc:sldMasterChg>
      <pc:sldMasterChg chg="modSp modSldLayout">
        <pc:chgData name="Mike Coffman" userId="109e9ced-d4a7-40cc-8959-18c3a96388ca" providerId="ADAL" clId="{17B7A043-D544-4D51-9332-DCC30E0D1ED2}" dt="2024-12-12T23:43:13.199" v="48"/>
        <pc:sldMasterMkLst>
          <pc:docMk/>
          <pc:sldMasterMk cId="387245430" sldId="2147483681"/>
        </pc:sldMasterMkLst>
        <pc:sldLayoutChg chg="modSp">
          <pc:chgData name="Mike Coffman" userId="109e9ced-d4a7-40cc-8959-18c3a96388ca" providerId="ADAL" clId="{17B7A043-D544-4D51-9332-DCC30E0D1ED2}" dt="2024-12-12T23:43:13.199" v="48"/>
          <pc:sldLayoutMkLst>
            <pc:docMk/>
            <pc:sldMasterMk cId="387245430" sldId="2147483681"/>
            <pc:sldLayoutMk cId="781364004" sldId="2147483682"/>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2889949763" sldId="2147483684"/>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3406791861" sldId="2147483685"/>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3860997735" sldId="2147483686"/>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2813997586" sldId="2147483689"/>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2960205288" sldId="2147483690"/>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772453357" sldId="2147483692"/>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1601425989" sldId="2147483693"/>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2125123897" sldId="2147483694"/>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2991055656" sldId="2147483695"/>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1405083966" sldId="2147483696"/>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1308066335" sldId="2147483697"/>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767694845" sldId="2147483698"/>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3910390086" sldId="2147483699"/>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682705642" sldId="2147483700"/>
          </pc:sldLayoutMkLst>
        </pc:sldLayoutChg>
        <pc:sldLayoutChg chg="modSp">
          <pc:chgData name="Mike Coffman" userId="109e9ced-d4a7-40cc-8959-18c3a96388ca" providerId="ADAL" clId="{17B7A043-D544-4D51-9332-DCC30E0D1ED2}" dt="2024-12-12T23:43:13.199" v="48"/>
          <pc:sldLayoutMkLst>
            <pc:docMk/>
            <pc:sldMasterMk cId="387245430" sldId="2147483681"/>
            <pc:sldLayoutMk cId="3658419571" sldId="2147483701"/>
          </pc:sldLayoutMkLst>
        </pc:sldLayoutChg>
      </pc:sldMasterChg>
    </pc:docChg>
  </pc:docChgLst>
  <pc:docChgLst>
    <pc:chgData name="Mike Coffman" userId="109e9ced-d4a7-40cc-8959-18c3a96388ca" providerId="ADAL" clId="{132E064F-48FD-4583-A529-1FCD3E1489D9}"/>
    <pc:docChg chg="custSel modSld">
      <pc:chgData name="Mike Coffman" userId="109e9ced-d4a7-40cc-8959-18c3a96388ca" providerId="ADAL" clId="{132E064F-48FD-4583-A529-1FCD3E1489D9}" dt="2025-01-07T18:32:24.204" v="102" actId="20577"/>
      <pc:docMkLst>
        <pc:docMk/>
      </pc:docMkLst>
      <pc:sldChg chg="modSp mod">
        <pc:chgData name="Mike Coffman" userId="109e9ced-d4a7-40cc-8959-18c3a96388ca" providerId="ADAL" clId="{132E064F-48FD-4583-A529-1FCD3E1489D9}" dt="2025-01-07T18:32:24.204" v="102" actId="20577"/>
        <pc:sldMkLst>
          <pc:docMk/>
          <pc:sldMk cId="2886832977" sldId="407"/>
        </pc:sldMkLst>
        <pc:spChg chg="mod">
          <ac:chgData name="Mike Coffman" userId="109e9ced-d4a7-40cc-8959-18c3a96388ca" providerId="ADAL" clId="{132E064F-48FD-4583-A529-1FCD3E1489D9}" dt="2025-01-07T18:32:24.204" v="102" actId="20577"/>
          <ac:spMkLst>
            <pc:docMk/>
            <pc:sldMk cId="2886832977" sldId="407"/>
            <ac:spMk id="17" creationId="{40AC5D5C-2255-4FC7-9FC9-0FCAEBAE44DF}"/>
          </ac:spMkLst>
        </pc:spChg>
      </pc:sldChg>
      <pc:sldChg chg="delSp modSp mod">
        <pc:chgData name="Mike Coffman" userId="109e9ced-d4a7-40cc-8959-18c3a96388ca" providerId="ADAL" clId="{132E064F-48FD-4583-A529-1FCD3E1489D9}" dt="2025-01-07T18:19:18.841" v="1" actId="478"/>
        <pc:sldMkLst>
          <pc:docMk/>
          <pc:sldMk cId="3091316161" sldId="3982"/>
        </pc:sldMkLst>
        <pc:picChg chg="del mod">
          <ac:chgData name="Mike Coffman" userId="109e9ced-d4a7-40cc-8959-18c3a96388ca" providerId="ADAL" clId="{132E064F-48FD-4583-A529-1FCD3E1489D9}" dt="2025-01-07T18:19:18.841" v="1" actId="478"/>
          <ac:picMkLst>
            <pc:docMk/>
            <pc:sldMk cId="3091316161" sldId="3982"/>
            <ac:picMk id="5" creationId="{C8117F44-4A97-8731-DE6A-0819E210E3F3}"/>
          </ac:picMkLst>
        </pc:picChg>
      </pc:sldChg>
      <pc:sldChg chg="modSp mod">
        <pc:chgData name="Mike Coffman" userId="109e9ced-d4a7-40cc-8959-18c3a96388ca" providerId="ADAL" clId="{132E064F-48FD-4583-A529-1FCD3E1489D9}" dt="2025-01-07T18:19:52.488" v="5" actId="313"/>
        <pc:sldMkLst>
          <pc:docMk/>
          <pc:sldMk cId="3977657622" sldId="2147374716"/>
        </pc:sldMkLst>
        <pc:spChg chg="mod">
          <ac:chgData name="Mike Coffman" userId="109e9ced-d4a7-40cc-8959-18c3a96388ca" providerId="ADAL" clId="{132E064F-48FD-4583-A529-1FCD3E1489D9}" dt="2025-01-07T18:19:52.488" v="5" actId="313"/>
          <ac:spMkLst>
            <pc:docMk/>
            <pc:sldMk cId="3977657622" sldId="2147374716"/>
            <ac:spMk id="22" creationId="{BD664546-45F0-1639-1099-74A9D3A46774}"/>
          </ac:spMkLst>
        </pc:spChg>
      </pc:sldChg>
      <pc:sldChg chg="modSp mod">
        <pc:chgData name="Mike Coffman" userId="109e9ced-d4a7-40cc-8959-18c3a96388ca" providerId="ADAL" clId="{132E064F-48FD-4583-A529-1FCD3E1489D9}" dt="2025-01-07T18:21:20.044" v="98" actId="14100"/>
        <pc:sldMkLst>
          <pc:docMk/>
          <pc:sldMk cId="607499805" sldId="2147374781"/>
        </pc:sldMkLst>
        <pc:spChg chg="mod">
          <ac:chgData name="Mike Coffman" userId="109e9ced-d4a7-40cc-8959-18c3a96388ca" providerId="ADAL" clId="{132E064F-48FD-4583-A529-1FCD3E1489D9}" dt="2025-01-07T18:21:20.044" v="98" actId="14100"/>
          <ac:spMkLst>
            <pc:docMk/>
            <pc:sldMk cId="607499805" sldId="2147374781"/>
            <ac:spMk id="24" creationId="{C8385F5D-44DF-AD88-D0CF-C50B5EF85C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558192"/>
          </a:xfrm>
          <a:prstGeom prst="rect">
            <a:avLst/>
          </a:prstGeom>
        </p:spPr>
        <p:txBody>
          <a:bodyPr vert="horz" lIns="103629" tIns="51814" rIns="103629" bIns="51814" rtlCol="0"/>
          <a:lstStyle>
            <a:lvl1pPr algn="l">
              <a:defRPr sz="1400"/>
            </a:lvl1pPr>
          </a:lstStyle>
          <a:p>
            <a:endParaRPr lang="en-US"/>
          </a:p>
        </p:txBody>
      </p:sp>
      <p:sp>
        <p:nvSpPr>
          <p:cNvPr id="3" name="Date Placeholder 2"/>
          <p:cNvSpPr>
            <a:spLocks noGrp="1"/>
          </p:cNvSpPr>
          <p:nvPr>
            <p:ph type="dt" idx="1"/>
          </p:nvPr>
        </p:nvSpPr>
        <p:spPr>
          <a:xfrm>
            <a:off x="3970938" y="0"/>
            <a:ext cx="3037840" cy="558192"/>
          </a:xfrm>
          <a:prstGeom prst="rect">
            <a:avLst/>
          </a:prstGeom>
        </p:spPr>
        <p:txBody>
          <a:bodyPr vert="horz" lIns="103629" tIns="51814" rIns="103629" bIns="51814" rtlCol="0"/>
          <a:lstStyle>
            <a:lvl1pPr algn="r">
              <a:defRPr sz="1400"/>
            </a:lvl1pPr>
          </a:lstStyle>
          <a:p>
            <a:fld id="{69127595-8F2A-4481-B3A4-ABC47CFD1F9B}" type="datetimeFigureOut">
              <a:rPr lang="en-US" smtClean="0"/>
              <a:t>1/7/2025</a:t>
            </a:fld>
            <a:endParaRPr lang="en-US"/>
          </a:p>
        </p:txBody>
      </p:sp>
      <p:sp>
        <p:nvSpPr>
          <p:cNvPr id="4" name="Slide Image Placeholder 3"/>
          <p:cNvSpPr>
            <a:spLocks noGrp="1" noRot="1" noChangeAspect="1"/>
          </p:cNvSpPr>
          <p:nvPr>
            <p:ph type="sldImg" idx="2"/>
          </p:nvPr>
        </p:nvSpPr>
        <p:spPr>
          <a:xfrm>
            <a:off x="168275" y="1390650"/>
            <a:ext cx="6673850" cy="3754438"/>
          </a:xfrm>
          <a:prstGeom prst="rect">
            <a:avLst/>
          </a:prstGeom>
          <a:noFill/>
          <a:ln w="12700">
            <a:solidFill>
              <a:prstClr val="black"/>
            </a:solidFill>
          </a:ln>
        </p:spPr>
        <p:txBody>
          <a:bodyPr vert="horz" lIns="103629" tIns="51814" rIns="103629" bIns="51814" rtlCol="0" anchor="ctr"/>
          <a:lstStyle/>
          <a:p>
            <a:endParaRPr lang="en-US"/>
          </a:p>
        </p:txBody>
      </p:sp>
      <p:sp>
        <p:nvSpPr>
          <p:cNvPr id="5" name="Notes Placeholder 4"/>
          <p:cNvSpPr>
            <a:spLocks noGrp="1"/>
          </p:cNvSpPr>
          <p:nvPr>
            <p:ph type="body" sz="quarter" idx="3"/>
          </p:nvPr>
        </p:nvSpPr>
        <p:spPr>
          <a:xfrm>
            <a:off x="701040" y="5354002"/>
            <a:ext cx="5608320" cy="4380548"/>
          </a:xfrm>
          <a:prstGeom prst="rect">
            <a:avLst/>
          </a:prstGeom>
        </p:spPr>
        <p:txBody>
          <a:bodyPr vert="horz" lIns="103629" tIns="51814" rIns="103629" bIns="518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567010"/>
            <a:ext cx="3037840" cy="558191"/>
          </a:xfrm>
          <a:prstGeom prst="rect">
            <a:avLst/>
          </a:prstGeom>
        </p:spPr>
        <p:txBody>
          <a:bodyPr vert="horz" lIns="103629" tIns="51814" rIns="103629" bIns="51814"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10567010"/>
            <a:ext cx="3037840" cy="558191"/>
          </a:xfrm>
          <a:prstGeom prst="rect">
            <a:avLst/>
          </a:prstGeom>
        </p:spPr>
        <p:txBody>
          <a:bodyPr vert="horz" lIns="103629" tIns="51814" rIns="103629" bIns="51814" rtlCol="0" anchor="b"/>
          <a:lstStyle>
            <a:lvl1pPr algn="r">
              <a:defRPr sz="1400"/>
            </a:lvl1pPr>
          </a:lstStyle>
          <a:p>
            <a:fld id="{198C3E53-A65E-4DA0-845B-D1A2ADAE0AAE}" type="slidenum">
              <a:rPr lang="en-US" smtClean="0"/>
              <a:t>‹#›</a:t>
            </a:fld>
            <a:endParaRPr lang="en-US"/>
          </a:p>
        </p:txBody>
      </p:sp>
    </p:spTree>
    <p:extLst>
      <p:ext uri="{BB962C8B-B14F-4D97-AF65-F5344CB8AC3E}">
        <p14:creationId xmlns:p14="http://schemas.microsoft.com/office/powerpoint/2010/main" val="337898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 y="1390650"/>
            <a:ext cx="6673850" cy="3754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1C8DE-9242-4A5D-A8DA-47564F582D9C}" type="slidenum">
              <a:rPr lang="en-US" smtClean="0"/>
              <a:t>1</a:t>
            </a:fld>
            <a:endParaRPr lang="en-US"/>
          </a:p>
        </p:txBody>
      </p:sp>
    </p:spTree>
    <p:extLst>
      <p:ext uri="{BB962C8B-B14F-4D97-AF65-F5344CB8AC3E}">
        <p14:creationId xmlns:p14="http://schemas.microsoft.com/office/powerpoint/2010/main" val="206579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E6786-3026-4AE3-4123-B6656C6EE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B66FA-3C90-857C-8834-EC328BB362E6}"/>
              </a:ext>
            </a:extLst>
          </p:cNvPr>
          <p:cNvSpPr>
            <a:spLocks noGrp="1" noRot="1" noChangeAspect="1"/>
          </p:cNvSpPr>
          <p:nvPr>
            <p:ph type="sldImg"/>
          </p:nvPr>
        </p:nvSpPr>
        <p:spPr>
          <a:xfrm>
            <a:off x="168275" y="1390650"/>
            <a:ext cx="6673850" cy="3754438"/>
          </a:xfrm>
        </p:spPr>
      </p:sp>
      <p:sp>
        <p:nvSpPr>
          <p:cNvPr id="3" name="Notes Placeholder 2">
            <a:extLst>
              <a:ext uri="{FF2B5EF4-FFF2-40B4-BE49-F238E27FC236}">
                <a16:creationId xmlns:a16="http://schemas.microsoft.com/office/drawing/2014/main" id="{9799BB1F-7247-81C0-5458-164DDEF005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915765-868E-34A3-1B8D-40397E547BA9}"/>
              </a:ext>
            </a:extLst>
          </p:cNvPr>
          <p:cNvSpPr>
            <a:spLocks noGrp="1"/>
          </p:cNvSpPr>
          <p:nvPr>
            <p:ph type="sldNum" sz="quarter" idx="10"/>
          </p:nvPr>
        </p:nvSpPr>
        <p:spPr/>
        <p:txBody>
          <a:bodyPr/>
          <a:lstStyle/>
          <a:p>
            <a:fld id="{A7D1C8DE-9242-4A5D-A8DA-47564F582D9C}" type="slidenum">
              <a:rPr lang="en-US" smtClean="0"/>
              <a:t>2</a:t>
            </a:fld>
            <a:endParaRPr lang="en-US"/>
          </a:p>
        </p:txBody>
      </p:sp>
    </p:spTree>
    <p:extLst>
      <p:ext uri="{BB962C8B-B14F-4D97-AF65-F5344CB8AC3E}">
        <p14:creationId xmlns:p14="http://schemas.microsoft.com/office/powerpoint/2010/main" val="160588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 y="1390650"/>
            <a:ext cx="6673850" cy="3754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3E87D-D15A-4ED9-9AE9-1FC1AC079A19}" type="slidenum">
              <a:rPr lang="en-US" smtClean="0"/>
              <a:t>4</a:t>
            </a:fld>
            <a:endParaRPr lang="en-US"/>
          </a:p>
        </p:txBody>
      </p:sp>
    </p:spTree>
    <p:extLst>
      <p:ext uri="{BB962C8B-B14F-4D97-AF65-F5344CB8AC3E}">
        <p14:creationId xmlns:p14="http://schemas.microsoft.com/office/powerpoint/2010/main" val="263948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 y="1390650"/>
            <a:ext cx="6673850" cy="3754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C3E53-A65E-4DA0-845B-D1A2ADAE0AAE}" type="slidenum">
              <a:rPr lang="en-US" smtClean="0"/>
              <a:t>6</a:t>
            </a:fld>
            <a:endParaRPr lang="en-US"/>
          </a:p>
        </p:txBody>
      </p:sp>
    </p:spTree>
    <p:extLst>
      <p:ext uri="{BB962C8B-B14F-4D97-AF65-F5344CB8AC3E}">
        <p14:creationId xmlns:p14="http://schemas.microsoft.com/office/powerpoint/2010/main" val="356616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 y="1390650"/>
            <a:ext cx="6673850" cy="3754438"/>
          </a:xfrm>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A821C470-5548-43F7-A6A7-76C82A4626E7}" type="slidenum">
              <a:rPr lang="en-ID" smtClean="0"/>
              <a:t>7</a:t>
            </a:fld>
            <a:endParaRPr lang="en-ID"/>
          </a:p>
        </p:txBody>
      </p:sp>
    </p:spTree>
    <p:extLst>
      <p:ext uri="{BB962C8B-B14F-4D97-AF65-F5344CB8AC3E}">
        <p14:creationId xmlns:p14="http://schemas.microsoft.com/office/powerpoint/2010/main" val="3377225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36BC-6085-B7B4-5259-7DEB6B9B9B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E97596-C653-93CC-0C77-45DC45FE95C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E57689-25F5-A8C8-FA87-3623163A330E}"/>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5" name="Footer Placeholder 4">
            <a:extLst>
              <a:ext uri="{FF2B5EF4-FFF2-40B4-BE49-F238E27FC236}">
                <a16:creationId xmlns:a16="http://schemas.microsoft.com/office/drawing/2014/main" id="{54CE7336-7605-0BE2-81D9-17F79FECF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1467C-2F2B-3731-9DD5-13CF4CDA7052}"/>
              </a:ext>
            </a:extLst>
          </p:cNvPr>
          <p:cNvSpPr>
            <a:spLocks noGrp="1"/>
          </p:cNvSpPr>
          <p:nvPr>
            <p:ph type="sldNum" sz="quarter" idx="12"/>
          </p:nvPr>
        </p:nvSpPr>
        <p:spPr/>
        <p:txBody>
          <a:bodyPr/>
          <a:lstStyle/>
          <a:p>
            <a:fld id="{83CB67AA-BEEC-4607-B04A-F6A6E6AEE6F4}" type="slidenum">
              <a:rPr lang="en-US" smtClean="0"/>
              <a:t>‹#›</a:t>
            </a:fld>
            <a:endParaRPr lang="en-US"/>
          </a:p>
        </p:txBody>
      </p:sp>
    </p:spTree>
    <p:extLst>
      <p:ext uri="{BB962C8B-B14F-4D97-AF65-F5344CB8AC3E}">
        <p14:creationId xmlns:p14="http://schemas.microsoft.com/office/powerpoint/2010/main" val="179739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A735-A8B1-6103-6831-15B93FCF8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C7F363-DA04-840F-786C-08A8C6A89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A989-2D6E-0716-33AF-C03A9549AAB2}"/>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5" name="Footer Placeholder 4">
            <a:extLst>
              <a:ext uri="{FF2B5EF4-FFF2-40B4-BE49-F238E27FC236}">
                <a16:creationId xmlns:a16="http://schemas.microsoft.com/office/drawing/2014/main" id="{1B999DED-CD70-F343-EFAD-43BD6A00F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563BC-D8CE-A472-4D70-8906AEC8F294}"/>
              </a:ext>
            </a:extLst>
          </p:cNvPr>
          <p:cNvSpPr>
            <a:spLocks noGrp="1"/>
          </p:cNvSpPr>
          <p:nvPr>
            <p:ph type="sldNum" sz="quarter" idx="12"/>
          </p:nvPr>
        </p:nvSpPr>
        <p:spPr/>
        <p:txBody>
          <a:bodyPr/>
          <a:lstStyle/>
          <a:p>
            <a:fld id="{83CB67AA-BEEC-4607-B04A-F6A6E6AEE6F4}" type="slidenum">
              <a:rPr lang="en-US" smtClean="0"/>
              <a:t>‹#›</a:t>
            </a:fld>
            <a:endParaRPr lang="en-US"/>
          </a:p>
        </p:txBody>
      </p:sp>
    </p:spTree>
    <p:extLst>
      <p:ext uri="{BB962C8B-B14F-4D97-AF65-F5344CB8AC3E}">
        <p14:creationId xmlns:p14="http://schemas.microsoft.com/office/powerpoint/2010/main" val="3533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876D16-C8A8-FF7E-1B07-0BB26DC9CDC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4C496-696D-FB0D-8595-9E81B4D396F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78AB8-9F4F-3A04-B6CC-8733C27CDA40}"/>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5" name="Footer Placeholder 4">
            <a:extLst>
              <a:ext uri="{FF2B5EF4-FFF2-40B4-BE49-F238E27FC236}">
                <a16:creationId xmlns:a16="http://schemas.microsoft.com/office/drawing/2014/main" id="{1CBFFB9B-E957-6061-57F0-7F109171F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C0AB0-6798-AD87-B517-566C435C7A75}"/>
              </a:ext>
            </a:extLst>
          </p:cNvPr>
          <p:cNvSpPr>
            <a:spLocks noGrp="1"/>
          </p:cNvSpPr>
          <p:nvPr>
            <p:ph type="sldNum" sz="quarter" idx="12"/>
          </p:nvPr>
        </p:nvSpPr>
        <p:spPr/>
        <p:txBody>
          <a:bodyPr/>
          <a:lstStyle/>
          <a:p>
            <a:fld id="{83CB67AA-BEEC-4607-B04A-F6A6E6AEE6F4}" type="slidenum">
              <a:rPr lang="en-US" smtClean="0"/>
              <a:t>‹#›</a:t>
            </a:fld>
            <a:endParaRPr lang="en-US"/>
          </a:p>
        </p:txBody>
      </p:sp>
    </p:spTree>
    <p:extLst>
      <p:ext uri="{BB962C8B-B14F-4D97-AF65-F5344CB8AC3E}">
        <p14:creationId xmlns:p14="http://schemas.microsoft.com/office/powerpoint/2010/main" val="2049734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9EEB52-3D45-40FE-B6FC-53C5F4453106}"/>
              </a:ext>
            </a:extLst>
          </p:cNvPr>
          <p:cNvSpPr>
            <a:spLocks noGrp="1"/>
          </p:cNvSpPr>
          <p:nvPr>
            <p:ph type="pic" sz="quarter" idx="10"/>
          </p:nvPr>
        </p:nvSpPr>
        <p:spPr>
          <a:xfrm>
            <a:off x="0" y="0"/>
            <a:ext cx="6096000" cy="6858000"/>
          </a:xfrm>
          <a:custGeom>
            <a:avLst/>
            <a:gdLst>
              <a:gd name="connsiteX0" fmla="*/ 0 w 4133850"/>
              <a:gd name="connsiteY0" fmla="*/ 0 h 6858000"/>
              <a:gd name="connsiteX1" fmla="*/ 4133850 w 4133850"/>
              <a:gd name="connsiteY1" fmla="*/ 0 h 6858000"/>
              <a:gd name="connsiteX2" fmla="*/ 4133850 w 4133850"/>
              <a:gd name="connsiteY2" fmla="*/ 6858000 h 6858000"/>
              <a:gd name="connsiteX3" fmla="*/ 0 w 4133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33850" h="6858000">
                <a:moveTo>
                  <a:pt x="0" y="0"/>
                </a:moveTo>
                <a:lnTo>
                  <a:pt x="4133850" y="0"/>
                </a:lnTo>
                <a:lnTo>
                  <a:pt x="4133850" y="6858000"/>
                </a:lnTo>
                <a:lnTo>
                  <a:pt x="0" y="6858000"/>
                </a:lnTo>
                <a:close/>
              </a:path>
            </a:pathLst>
          </a:custGeom>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27554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3" name="01.png">
            <a:extLst>
              <a:ext uri="{FF2B5EF4-FFF2-40B4-BE49-F238E27FC236}">
                <a16:creationId xmlns:a16="http://schemas.microsoft.com/office/drawing/2014/main" id="{6E4B924E-A0E9-4839-8C50-6FCA4E03BDF7}"/>
              </a:ext>
            </a:extLst>
          </p:cNvPr>
          <p:cNvSpPr>
            <a:spLocks noGrp="1"/>
          </p:cNvSpPr>
          <p:nvPr>
            <p:ph type="pic" sz="half" idx="13"/>
          </p:nvPr>
        </p:nvSpPr>
        <p:spPr>
          <a:xfrm>
            <a:off x="1" y="1518355"/>
            <a:ext cx="7829551" cy="3821295"/>
          </a:xfrm>
          <a:prstGeom prst="rect">
            <a:avLst/>
          </a:prstGeom>
          <a:pattFill prst="pct5">
            <a:fgClr>
              <a:schemeClr val="accent1"/>
            </a:fgClr>
            <a:bgClr>
              <a:schemeClr val="bg1"/>
            </a:bgClr>
          </a:pattFill>
        </p:spPr>
        <p:txBody>
          <a:bodyPr wrap="square">
            <a:noAutofit/>
          </a:bodyPr>
          <a:lstStyle>
            <a:lvl1pPr>
              <a:defRPr/>
            </a:lvl1pPr>
          </a:lstStyle>
          <a:p>
            <a:pPr lvl="0"/>
            <a:endParaRPr/>
          </a:p>
        </p:txBody>
      </p:sp>
    </p:spTree>
    <p:extLst>
      <p:ext uri="{BB962C8B-B14F-4D97-AF65-F5344CB8AC3E}">
        <p14:creationId xmlns:p14="http://schemas.microsoft.com/office/powerpoint/2010/main" val="3289208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572000" y="1028700"/>
            <a:ext cx="3581400" cy="4800600"/>
          </a:xfrm>
          <a:custGeom>
            <a:avLst/>
            <a:gdLst>
              <a:gd name="connsiteX0" fmla="*/ 0 w 3581400"/>
              <a:gd name="connsiteY0" fmla="*/ 0 h 4800600"/>
              <a:gd name="connsiteX1" fmla="*/ 3581400 w 3581400"/>
              <a:gd name="connsiteY1" fmla="*/ 0 h 4800600"/>
              <a:gd name="connsiteX2" fmla="*/ 3581400 w 3581400"/>
              <a:gd name="connsiteY2" fmla="*/ 4800600 h 4800600"/>
              <a:gd name="connsiteX3" fmla="*/ 0 w 35814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3581400" h="4800600">
                <a:moveTo>
                  <a:pt x="0" y="0"/>
                </a:moveTo>
                <a:lnTo>
                  <a:pt x="3581400" y="0"/>
                </a:lnTo>
                <a:lnTo>
                  <a:pt x="3581400" y="4800600"/>
                </a:lnTo>
                <a:lnTo>
                  <a:pt x="0" y="4800600"/>
                </a:lnTo>
                <a:close/>
              </a:path>
            </a:pathLst>
          </a:custGeom>
          <a:pattFill prst="solidDmnd">
            <a:fgClr>
              <a:schemeClr val="bg1">
                <a:lumMod val="85000"/>
              </a:schemeClr>
            </a:fgClr>
            <a:bgClr>
              <a:schemeClr val="bg1"/>
            </a:bgClr>
          </a:pattFill>
        </p:spPr>
        <p:txBody>
          <a:bodyPr wrap="square" anchor="ctr">
            <a:noAutofit/>
          </a:bodyPr>
          <a:lstStyle>
            <a:lvl1pPr algn="ctr">
              <a:defRPr sz="1100"/>
            </a:lvl1pPr>
          </a:lstStyle>
          <a:p>
            <a:endParaRPr lang="en-US" dirty="0"/>
          </a:p>
        </p:txBody>
      </p:sp>
    </p:spTree>
    <p:extLst>
      <p:ext uri="{BB962C8B-B14F-4D97-AF65-F5344CB8AC3E}">
        <p14:creationId xmlns:p14="http://schemas.microsoft.com/office/powerpoint/2010/main" val="2011229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18B0165-AFAA-4DF4-B7A1-B6580B1361CE}"/>
              </a:ext>
            </a:extLst>
          </p:cNvPr>
          <p:cNvSpPr>
            <a:spLocks noGrp="1"/>
          </p:cNvSpPr>
          <p:nvPr>
            <p:ph type="pic" sz="quarter" idx="10"/>
          </p:nvPr>
        </p:nvSpPr>
        <p:spPr>
          <a:xfrm>
            <a:off x="6096001" y="1249736"/>
            <a:ext cx="3178628" cy="4574247"/>
          </a:xfrm>
          <a:custGeom>
            <a:avLst/>
            <a:gdLst>
              <a:gd name="connsiteX0" fmla="*/ 0 w 3610008"/>
              <a:gd name="connsiteY0" fmla="*/ 0 h 2910361"/>
              <a:gd name="connsiteX1" fmla="*/ 3610008 w 3610008"/>
              <a:gd name="connsiteY1" fmla="*/ 0 h 2910361"/>
              <a:gd name="connsiteX2" fmla="*/ 3610008 w 3610008"/>
              <a:gd name="connsiteY2" fmla="*/ 2910361 h 2910361"/>
              <a:gd name="connsiteX3" fmla="*/ 0 w 3610008"/>
              <a:gd name="connsiteY3" fmla="*/ 2910361 h 2910361"/>
            </a:gdLst>
            <a:ahLst/>
            <a:cxnLst>
              <a:cxn ang="0">
                <a:pos x="connsiteX0" y="connsiteY0"/>
              </a:cxn>
              <a:cxn ang="0">
                <a:pos x="connsiteX1" y="connsiteY1"/>
              </a:cxn>
              <a:cxn ang="0">
                <a:pos x="connsiteX2" y="connsiteY2"/>
              </a:cxn>
              <a:cxn ang="0">
                <a:pos x="connsiteX3" y="connsiteY3"/>
              </a:cxn>
            </a:cxnLst>
            <a:rect l="l" t="t" r="r" b="b"/>
            <a:pathLst>
              <a:path w="3610008" h="2910361">
                <a:moveTo>
                  <a:pt x="0" y="0"/>
                </a:moveTo>
                <a:lnTo>
                  <a:pt x="3610008" y="0"/>
                </a:lnTo>
                <a:lnTo>
                  <a:pt x="3610008" y="2910361"/>
                </a:lnTo>
                <a:lnTo>
                  <a:pt x="0" y="2910361"/>
                </a:lnTo>
                <a:close/>
              </a:path>
            </a:pathLst>
          </a:custGeom>
          <a:pattFill prst="ltHorz">
            <a:fgClr>
              <a:srgbClr val="1C5BFF"/>
            </a:fgClr>
            <a:bgClr>
              <a:schemeClr val="bg1"/>
            </a:bgClr>
          </a:pattFill>
        </p:spPr>
        <p:txBody>
          <a:bodyPr wrap="square" anchor="ctr">
            <a:noAutofit/>
          </a:bodyPr>
          <a:lstStyle>
            <a:lvl1pPr algn="ctr">
              <a:defRPr sz="240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Picture Placeholder 42">
            <a:extLst>
              <a:ext uri="{FF2B5EF4-FFF2-40B4-BE49-F238E27FC236}">
                <a16:creationId xmlns:a16="http://schemas.microsoft.com/office/drawing/2014/main" id="{059400F5-859D-4AB9-949F-708CCD481E87}"/>
              </a:ext>
            </a:extLst>
          </p:cNvPr>
          <p:cNvSpPr>
            <a:spLocks noGrp="1"/>
          </p:cNvSpPr>
          <p:nvPr>
            <p:ph type="pic" sz="quarter" idx="11"/>
          </p:nvPr>
        </p:nvSpPr>
        <p:spPr>
          <a:xfrm>
            <a:off x="7678058" y="-1"/>
            <a:ext cx="4513943" cy="6858001"/>
          </a:xfrm>
          <a:custGeom>
            <a:avLst/>
            <a:gdLst>
              <a:gd name="connsiteX0" fmla="*/ 0 w 12192000"/>
              <a:gd name="connsiteY0" fmla="*/ 0 h 2565400"/>
              <a:gd name="connsiteX1" fmla="*/ 12192000 w 12192000"/>
              <a:gd name="connsiteY1" fmla="*/ 0 h 2565400"/>
              <a:gd name="connsiteX2" fmla="*/ 12192000 w 12192000"/>
              <a:gd name="connsiteY2" fmla="*/ 2565400 h 2565400"/>
              <a:gd name="connsiteX3" fmla="*/ 0 w 12192000"/>
              <a:gd name="connsiteY3" fmla="*/ 2565400 h 2565400"/>
            </a:gdLst>
            <a:ahLst/>
            <a:cxnLst>
              <a:cxn ang="0">
                <a:pos x="connsiteX0" y="connsiteY0"/>
              </a:cxn>
              <a:cxn ang="0">
                <a:pos x="connsiteX1" y="connsiteY1"/>
              </a:cxn>
              <a:cxn ang="0">
                <a:pos x="connsiteX2" y="connsiteY2"/>
              </a:cxn>
              <a:cxn ang="0">
                <a:pos x="connsiteX3" y="connsiteY3"/>
              </a:cxn>
            </a:cxnLst>
            <a:rect l="l" t="t" r="r" b="b"/>
            <a:pathLst>
              <a:path w="12192000" h="2565400">
                <a:moveTo>
                  <a:pt x="0" y="0"/>
                </a:moveTo>
                <a:lnTo>
                  <a:pt x="12192000" y="0"/>
                </a:lnTo>
                <a:lnTo>
                  <a:pt x="12192000" y="2565400"/>
                </a:lnTo>
                <a:lnTo>
                  <a:pt x="0" y="2565400"/>
                </a:lnTo>
                <a:close/>
              </a:path>
            </a:pathLst>
          </a:custGeom>
          <a:noFill/>
        </p:spPr>
        <p:txBody>
          <a:bodyPr wrap="square" anchor="ctr">
            <a:noAutofit/>
          </a:bodyPr>
          <a:lstStyle>
            <a:lvl1pPr algn="ctr">
              <a:defRPr sz="240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3925068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F14C7A5-1F8F-4CED-9609-834BD42D7562}"/>
              </a:ext>
            </a:extLst>
          </p:cNvPr>
          <p:cNvSpPr>
            <a:spLocks noGrp="1"/>
          </p:cNvSpPr>
          <p:nvPr>
            <p:ph type="pic" sz="quarter" idx="12"/>
          </p:nvPr>
        </p:nvSpPr>
        <p:spPr>
          <a:xfrm>
            <a:off x="1136651" y="795338"/>
            <a:ext cx="9918700" cy="2874962"/>
          </a:xfrm>
          <a:custGeom>
            <a:avLst/>
            <a:gdLst>
              <a:gd name="connsiteX0" fmla="*/ 0 w 9918700"/>
              <a:gd name="connsiteY0" fmla="*/ 0 h 2616200"/>
              <a:gd name="connsiteX1" fmla="*/ 9918700 w 9918700"/>
              <a:gd name="connsiteY1" fmla="*/ 0 h 2616200"/>
              <a:gd name="connsiteX2" fmla="*/ 9918700 w 9918700"/>
              <a:gd name="connsiteY2" fmla="*/ 2616200 h 2616200"/>
              <a:gd name="connsiteX3" fmla="*/ 0 w 9918700"/>
              <a:gd name="connsiteY3" fmla="*/ 2616200 h 2616200"/>
            </a:gdLst>
            <a:ahLst/>
            <a:cxnLst>
              <a:cxn ang="0">
                <a:pos x="connsiteX0" y="connsiteY0"/>
              </a:cxn>
              <a:cxn ang="0">
                <a:pos x="connsiteX1" y="connsiteY1"/>
              </a:cxn>
              <a:cxn ang="0">
                <a:pos x="connsiteX2" y="connsiteY2"/>
              </a:cxn>
              <a:cxn ang="0">
                <a:pos x="connsiteX3" y="connsiteY3"/>
              </a:cxn>
            </a:cxnLst>
            <a:rect l="l" t="t" r="r" b="b"/>
            <a:pathLst>
              <a:path w="9918700" h="2616200">
                <a:moveTo>
                  <a:pt x="0" y="0"/>
                </a:moveTo>
                <a:lnTo>
                  <a:pt x="9918700" y="0"/>
                </a:lnTo>
                <a:lnTo>
                  <a:pt x="9918700" y="2616200"/>
                </a:lnTo>
                <a:lnTo>
                  <a:pt x="0" y="2616200"/>
                </a:lnTo>
                <a:close/>
              </a:path>
            </a:pathLst>
          </a:custGeom>
          <a:pattFill prst="ltHorz">
            <a:fgClr>
              <a:srgbClr val="1C5BFF"/>
            </a:fgClr>
            <a:bgClr>
              <a:schemeClr val="bg1"/>
            </a:bgClr>
          </a:pattFill>
        </p:spPr>
        <p:txBody>
          <a:bodyPr wrap="square" anchor="ctr">
            <a:noAutofit/>
          </a:bodyPr>
          <a:lstStyle>
            <a:lvl1pPr algn="ctr">
              <a:defRPr sz="240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468743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80A08E-9B0D-46E6-BFDC-2C62E8808E31}"/>
              </a:ext>
            </a:extLst>
          </p:cNvPr>
          <p:cNvSpPr>
            <a:spLocks noGrp="1"/>
          </p:cNvSpPr>
          <p:nvPr>
            <p:ph type="sldNum" sz="quarter" idx="10"/>
          </p:nvPr>
        </p:nvSpPr>
        <p:spPr>
          <a:xfrm>
            <a:off x="11455307" y="6507660"/>
            <a:ext cx="630936" cy="274320"/>
          </a:xfrm>
          <a:prstGeom prst="rect">
            <a:avLst/>
          </a:prstGeom>
        </p:spPr>
        <p:txBody>
          <a:bodyPr/>
          <a:lstStyle/>
          <a:p>
            <a:fld id="{21D5E2EB-2F9E-48E8-9E04-12EB7F686259}" type="slidenum">
              <a:rPr lang="en-ID" smtClean="0"/>
              <a:pPr/>
              <a:t>‹#›</a:t>
            </a:fld>
            <a:endParaRPr lang="en-ID"/>
          </a:p>
        </p:txBody>
      </p:sp>
      <p:sp>
        <p:nvSpPr>
          <p:cNvPr id="8" name="Picture Placeholder 7">
            <a:extLst>
              <a:ext uri="{FF2B5EF4-FFF2-40B4-BE49-F238E27FC236}">
                <a16:creationId xmlns:a16="http://schemas.microsoft.com/office/drawing/2014/main" id="{F050F912-688F-4FD8-BC92-DF7F7406512C}"/>
              </a:ext>
            </a:extLst>
          </p:cNvPr>
          <p:cNvSpPr>
            <a:spLocks noGrp="1"/>
          </p:cNvSpPr>
          <p:nvPr>
            <p:ph type="pic" sz="quarter" idx="11" hasCustomPrompt="1"/>
          </p:nvPr>
        </p:nvSpPr>
        <p:spPr>
          <a:xfrm>
            <a:off x="843493" y="1839292"/>
            <a:ext cx="5252508" cy="1589708"/>
          </a:xfrm>
          <a:prstGeom prst="rect">
            <a:avLst/>
          </a:prstGeom>
          <a:solidFill>
            <a:schemeClr val="bg2">
              <a:lumMod val="75000"/>
            </a:schemeClr>
          </a:solidFill>
        </p:spPr>
        <p:txBody>
          <a:bodyPr>
            <a:normAutofit/>
          </a:bodyPr>
          <a:lstStyle>
            <a:lvl1pPr>
              <a:defRPr sz="800"/>
            </a:lvl1pPr>
          </a:lstStyle>
          <a:p>
            <a:r>
              <a:rPr lang="en-US" dirty="0"/>
              <a:t>c</a:t>
            </a:r>
            <a:endParaRPr lang="en-ID" dirty="0"/>
          </a:p>
        </p:txBody>
      </p:sp>
      <p:sp>
        <p:nvSpPr>
          <p:cNvPr id="9" name="Picture Placeholder 7">
            <a:extLst>
              <a:ext uri="{FF2B5EF4-FFF2-40B4-BE49-F238E27FC236}">
                <a16:creationId xmlns:a16="http://schemas.microsoft.com/office/drawing/2014/main" id="{EA42785F-36DE-49FE-A79E-2F7B7FFECBB6}"/>
              </a:ext>
            </a:extLst>
          </p:cNvPr>
          <p:cNvSpPr>
            <a:spLocks noGrp="1"/>
          </p:cNvSpPr>
          <p:nvPr>
            <p:ph type="pic" sz="quarter" idx="12"/>
          </p:nvPr>
        </p:nvSpPr>
        <p:spPr>
          <a:xfrm>
            <a:off x="6356413" y="1839294"/>
            <a:ext cx="5835588" cy="4316297"/>
          </a:xfrm>
          <a:prstGeom prst="rect">
            <a:avLst/>
          </a:prstGeom>
          <a:solidFill>
            <a:schemeClr val="bg2">
              <a:lumMod val="75000"/>
            </a:schemeClr>
          </a:solidFill>
        </p:spPr>
        <p:txBody>
          <a:bodyPr>
            <a:normAutofit/>
          </a:bodyPr>
          <a:lstStyle>
            <a:lvl1pPr>
              <a:defRPr sz="800"/>
            </a:lvl1pPr>
          </a:lstStyle>
          <a:p>
            <a:endParaRPr lang="en-ID" dirty="0"/>
          </a:p>
        </p:txBody>
      </p:sp>
      <p:sp>
        <p:nvSpPr>
          <p:cNvPr id="19" name="Title 1">
            <a:extLst>
              <a:ext uri="{FF2B5EF4-FFF2-40B4-BE49-F238E27FC236}">
                <a16:creationId xmlns:a16="http://schemas.microsoft.com/office/drawing/2014/main" id="{5EC541DD-512F-47AE-BC30-D1B56A19D932}"/>
              </a:ext>
            </a:extLst>
          </p:cNvPr>
          <p:cNvSpPr>
            <a:spLocks noGrp="1"/>
          </p:cNvSpPr>
          <p:nvPr>
            <p:ph type="title"/>
          </p:nvPr>
        </p:nvSpPr>
        <p:spPr>
          <a:xfrm>
            <a:off x="757716" y="653207"/>
            <a:ext cx="8759147" cy="768096"/>
          </a:xfrm>
          <a:prstGeom prst="rect">
            <a:avLst/>
          </a:prstGeom>
        </p:spPr>
        <p:txBody>
          <a:bodyPr anchor="ctr"/>
          <a:lstStyle>
            <a:lvl1pPr>
              <a:lnSpc>
                <a:spcPct val="100000"/>
              </a:lnSpc>
              <a:defRPr b="1"/>
            </a:lvl1pPr>
          </a:lstStyle>
          <a:p>
            <a:r>
              <a:rPr lang="en-US"/>
              <a:t>Click to edit Master title style</a:t>
            </a:r>
            <a:endParaRPr lang="en-ID"/>
          </a:p>
        </p:txBody>
      </p:sp>
    </p:spTree>
    <p:extLst>
      <p:ext uri="{BB962C8B-B14F-4D97-AF65-F5344CB8AC3E}">
        <p14:creationId xmlns:p14="http://schemas.microsoft.com/office/powerpoint/2010/main" val="159391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7C5F9CC3-1D48-43EE-9D60-8C8A2D6EA109}"/>
              </a:ext>
            </a:extLst>
          </p:cNvPr>
          <p:cNvSpPr>
            <a:spLocks noGrp="1"/>
          </p:cNvSpPr>
          <p:nvPr>
            <p:ph type="pic" sz="quarter" idx="13"/>
          </p:nvPr>
        </p:nvSpPr>
        <p:spPr>
          <a:xfrm>
            <a:off x="0" y="1942689"/>
            <a:ext cx="12192000" cy="1917510"/>
          </a:xfrm>
          <a:solidFill>
            <a:schemeClr val="accent1">
              <a:alpha val="20000"/>
            </a:schemeClr>
          </a:solidFill>
          <a:effectLst>
            <a:outerShdw blurRad="508000" dist="50800" dir="2700000" algn="ctr" rotWithShape="0">
              <a:srgbClr val="000000">
                <a:alpha val="20000"/>
              </a:srgbClr>
            </a:outerShdw>
          </a:effectLst>
        </p:spPr>
        <p:txBody>
          <a:bodyPr anchor="ctr"/>
          <a:lstStyle>
            <a:lvl1pPr marL="0" indent="0" algn="ctr">
              <a:buNone/>
              <a:defRPr/>
            </a:lvl1pPr>
          </a:lstStyle>
          <a:p>
            <a:endParaRPr lang="en-US" dirty="0"/>
          </a:p>
        </p:txBody>
      </p:sp>
      <p:sp>
        <p:nvSpPr>
          <p:cNvPr id="8" name="Picture Placeholder 7">
            <a:extLst>
              <a:ext uri="{FF2B5EF4-FFF2-40B4-BE49-F238E27FC236}">
                <a16:creationId xmlns:a16="http://schemas.microsoft.com/office/drawing/2014/main" id="{BC5C0875-E5D0-4BF7-A617-FD618DF4BC73}"/>
              </a:ext>
            </a:extLst>
          </p:cNvPr>
          <p:cNvSpPr>
            <a:spLocks noGrp="1"/>
          </p:cNvSpPr>
          <p:nvPr>
            <p:ph type="pic" sz="quarter" idx="14"/>
          </p:nvPr>
        </p:nvSpPr>
        <p:spPr>
          <a:xfrm>
            <a:off x="0" y="1942689"/>
            <a:ext cx="12192000" cy="1917510"/>
          </a:xfrm>
          <a:prstGeom prst="rect">
            <a:avLst/>
          </a:prstGeom>
          <a:solidFill>
            <a:schemeClr val="accent1">
              <a:alpha val="20000"/>
            </a:schemeClr>
          </a:solidFill>
          <a:effectLst>
            <a:outerShdw blurRad="508000" dist="50800" dir="2700000" algn="ctr" rotWithShape="0">
              <a:srgbClr val="000000">
                <a:alpha val="20000"/>
              </a:srgbClr>
            </a:outerShdw>
          </a:effectLst>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98475860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048C6983-AE86-4B43-A10C-2789228145B7}"/>
              </a:ext>
            </a:extLst>
          </p:cNvPr>
          <p:cNvSpPr>
            <a:spLocks noGrp="1"/>
          </p:cNvSpPr>
          <p:nvPr>
            <p:ph type="pic" sz="quarter" idx="14"/>
          </p:nvPr>
        </p:nvSpPr>
        <p:spPr>
          <a:xfrm>
            <a:off x="-1" y="2"/>
            <a:ext cx="6096001" cy="4238171"/>
          </a:xfrm>
          <a:solidFill>
            <a:schemeClr val="bg2">
              <a:lumMod val="95000"/>
            </a:schemeClr>
          </a:solidFill>
        </p:spPr>
        <p:txBody>
          <a:bodyPr anchor="ctr"/>
          <a:lstStyle>
            <a:lvl1pPr marL="0" indent="0" algn="ctr">
              <a:buNone/>
              <a:defRPr/>
            </a:lvl1pPr>
          </a:lstStyle>
          <a:p>
            <a:endParaRPr lang="en-US" dirty="0"/>
          </a:p>
        </p:txBody>
      </p:sp>
      <p:sp>
        <p:nvSpPr>
          <p:cNvPr id="4" name="Date Placeholder 3">
            <a:extLst>
              <a:ext uri="{FF2B5EF4-FFF2-40B4-BE49-F238E27FC236}">
                <a16:creationId xmlns:a16="http://schemas.microsoft.com/office/drawing/2014/main" id="{C0DAFEA8-2B97-40D2-8FAA-2F5B55F8F798}"/>
              </a:ext>
            </a:extLst>
          </p:cNvPr>
          <p:cNvSpPr>
            <a:spLocks noGrp="1"/>
          </p:cNvSpPr>
          <p:nvPr>
            <p:ph type="dt" sz="half" idx="10"/>
          </p:nvPr>
        </p:nvSpPr>
        <p:spPr>
          <a:xfrm>
            <a:off x="838200" y="6356352"/>
            <a:ext cx="2743200" cy="365125"/>
          </a:xfrm>
          <a:prstGeom prst="rect">
            <a:avLst/>
          </a:prstGeom>
        </p:spPr>
        <p:txBody>
          <a:bodyPr/>
          <a:lstStyle/>
          <a:p>
            <a:fld id="{EE8B764B-5422-408E-9D04-54B83D1862AB}" type="datetimeFigureOut">
              <a:rPr lang="en-US" smtClean="0"/>
              <a:t>1/7/2025</a:t>
            </a:fld>
            <a:endParaRPr lang="en-US" dirty="0"/>
          </a:p>
        </p:txBody>
      </p:sp>
      <p:sp>
        <p:nvSpPr>
          <p:cNvPr id="5" name="Footer Placeholder 4">
            <a:extLst>
              <a:ext uri="{FF2B5EF4-FFF2-40B4-BE49-F238E27FC236}">
                <a16:creationId xmlns:a16="http://schemas.microsoft.com/office/drawing/2014/main" id="{51C8C185-4DC1-407E-8D73-C45CA0F7F275}"/>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BF61EE3-F99E-4660-8908-1C494BFBDE94}"/>
              </a:ext>
            </a:extLst>
          </p:cNvPr>
          <p:cNvSpPr>
            <a:spLocks noGrp="1"/>
          </p:cNvSpPr>
          <p:nvPr>
            <p:ph type="sldNum" sz="quarter" idx="12"/>
          </p:nvPr>
        </p:nvSpPr>
        <p:spPr>
          <a:xfrm>
            <a:off x="8610600" y="6356352"/>
            <a:ext cx="2743200" cy="365125"/>
          </a:xfrm>
          <a:prstGeom prst="rect">
            <a:avLst/>
          </a:prstGeom>
        </p:spPr>
        <p:txBody>
          <a:bodyPr/>
          <a:lstStyle/>
          <a:p>
            <a:fld id="{E3813BF9-5145-4417-B95D-FA8627973885}" type="slidenum">
              <a:rPr lang="en-US" smtClean="0"/>
              <a:t>‹#›</a:t>
            </a:fld>
            <a:endParaRPr lang="en-US" dirty="0"/>
          </a:p>
        </p:txBody>
      </p:sp>
      <p:sp>
        <p:nvSpPr>
          <p:cNvPr id="2" name="Title 1">
            <a:extLst>
              <a:ext uri="{FF2B5EF4-FFF2-40B4-BE49-F238E27FC236}">
                <a16:creationId xmlns:a16="http://schemas.microsoft.com/office/drawing/2014/main" id="{8BC11EEE-7A7D-48B7-99BB-C7E66B72C047}"/>
              </a:ext>
            </a:extLst>
          </p:cNvPr>
          <p:cNvSpPr>
            <a:spLocks noGrp="1"/>
          </p:cNvSpPr>
          <p:nvPr>
            <p:ph type="ctrTitle"/>
          </p:nvPr>
        </p:nvSpPr>
        <p:spPr>
          <a:xfrm>
            <a:off x="838201" y="5419952"/>
            <a:ext cx="4746172" cy="936398"/>
          </a:xfrm>
        </p:spPr>
        <p:txBody>
          <a:bodyPr anchor="ctr">
            <a:noAutofit/>
          </a:bodyPr>
          <a:lstStyle>
            <a:lvl1pPr algn="l">
              <a:lnSpc>
                <a:spcPct val="100000"/>
              </a:lnSpc>
              <a:defRPr sz="4000">
                <a:solidFill>
                  <a:schemeClr val="bg2"/>
                </a:solidFill>
              </a:defRPr>
            </a:lvl1pPr>
          </a:lstStyle>
          <a:p>
            <a:endParaRPr lang="en-ID" dirty="0"/>
          </a:p>
        </p:txBody>
      </p:sp>
    </p:spTree>
    <p:extLst>
      <p:ext uri="{BB962C8B-B14F-4D97-AF65-F5344CB8AC3E}">
        <p14:creationId xmlns:p14="http://schemas.microsoft.com/office/powerpoint/2010/main" val="192090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2645-0465-56E7-3948-2E8270ECAD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C00C1-56B5-AEF0-FAA8-F2225CFAA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83155-41BC-18EC-0F5A-574CC706110D}"/>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5" name="Footer Placeholder 4">
            <a:extLst>
              <a:ext uri="{FF2B5EF4-FFF2-40B4-BE49-F238E27FC236}">
                <a16:creationId xmlns:a16="http://schemas.microsoft.com/office/drawing/2014/main" id="{1DB35210-C5A2-BD38-5B33-BA16AE940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1906E-26A2-9CD9-B8F4-A166C7C0F683}"/>
              </a:ext>
            </a:extLst>
          </p:cNvPr>
          <p:cNvSpPr>
            <a:spLocks noGrp="1"/>
          </p:cNvSpPr>
          <p:nvPr>
            <p:ph type="sldNum" sz="quarter" idx="12"/>
          </p:nvPr>
        </p:nvSpPr>
        <p:spPr/>
        <p:txBody>
          <a:bodyPr/>
          <a:lstStyle/>
          <a:p>
            <a:fld id="{83CB67AA-BEEC-4607-B04A-F6A6E6AEE6F4}" type="slidenum">
              <a:rPr lang="en-US" smtClean="0"/>
              <a:t>‹#›</a:t>
            </a:fld>
            <a:endParaRPr lang="en-US"/>
          </a:p>
        </p:txBody>
      </p:sp>
    </p:spTree>
    <p:extLst>
      <p:ext uri="{BB962C8B-B14F-4D97-AF65-F5344CB8AC3E}">
        <p14:creationId xmlns:p14="http://schemas.microsoft.com/office/powerpoint/2010/main" val="43099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436C-008D-6526-AEC4-48B07C62E824}"/>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5FFFFE-51A0-A343-2BB6-3539D8DAB1A7}"/>
              </a:ext>
            </a:extLst>
          </p:cNvPr>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326FCB-D70C-9EF9-8812-B527B952B04D}"/>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5" name="Footer Placeholder 4">
            <a:extLst>
              <a:ext uri="{FF2B5EF4-FFF2-40B4-BE49-F238E27FC236}">
                <a16:creationId xmlns:a16="http://schemas.microsoft.com/office/drawing/2014/main" id="{1042CB18-CE80-81A6-F30E-B9127CAE5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3DFBF-5A74-F490-C2AD-AFB41B29C862}"/>
              </a:ext>
            </a:extLst>
          </p:cNvPr>
          <p:cNvSpPr>
            <a:spLocks noGrp="1"/>
          </p:cNvSpPr>
          <p:nvPr>
            <p:ph type="sldNum" sz="quarter" idx="12"/>
          </p:nvPr>
        </p:nvSpPr>
        <p:spPr/>
        <p:txBody>
          <a:bodyPr/>
          <a:lstStyle/>
          <a:p>
            <a:fld id="{83CB67AA-BEEC-4607-B04A-F6A6E6AEE6F4}" type="slidenum">
              <a:rPr lang="en-US" smtClean="0"/>
              <a:t>‹#›</a:t>
            </a:fld>
            <a:endParaRPr lang="en-US"/>
          </a:p>
        </p:txBody>
      </p:sp>
    </p:spTree>
    <p:extLst>
      <p:ext uri="{BB962C8B-B14F-4D97-AF65-F5344CB8AC3E}">
        <p14:creationId xmlns:p14="http://schemas.microsoft.com/office/powerpoint/2010/main" val="412964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BD636-B363-1CD4-F1E1-61A7D9A17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0D217-F1C2-592C-F537-BAAA8E803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AE2B45-9A88-99CE-4E12-67C82BECAA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A69231-9AF7-2556-B3B1-E3822A86035C}"/>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6" name="Footer Placeholder 5">
            <a:extLst>
              <a:ext uri="{FF2B5EF4-FFF2-40B4-BE49-F238E27FC236}">
                <a16:creationId xmlns:a16="http://schemas.microsoft.com/office/drawing/2014/main" id="{60222A89-7743-8C4A-107B-ADCD6F991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4DDD0-5EF9-DEB3-D4CE-1E450BFBDA65}"/>
              </a:ext>
            </a:extLst>
          </p:cNvPr>
          <p:cNvSpPr>
            <a:spLocks noGrp="1"/>
          </p:cNvSpPr>
          <p:nvPr>
            <p:ph type="sldNum" sz="quarter" idx="12"/>
          </p:nvPr>
        </p:nvSpPr>
        <p:spPr/>
        <p:txBody>
          <a:bodyPr/>
          <a:lstStyle/>
          <a:p>
            <a:fld id="{83CB67AA-BEEC-4607-B04A-F6A6E6AEE6F4}" type="slidenum">
              <a:rPr lang="en-US" smtClean="0"/>
              <a:t>‹#›</a:t>
            </a:fld>
            <a:endParaRPr lang="en-US"/>
          </a:p>
        </p:txBody>
      </p:sp>
    </p:spTree>
    <p:extLst>
      <p:ext uri="{BB962C8B-B14F-4D97-AF65-F5344CB8AC3E}">
        <p14:creationId xmlns:p14="http://schemas.microsoft.com/office/powerpoint/2010/main" val="269235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7B9-3273-9207-9E0A-701C73AB07C2}"/>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E5755-344A-46EC-31F7-0ABB14BC07F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7ADDA-BF1B-3194-6584-5F8D49C4C8F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AADB94-C4F4-C9EF-BD51-1B15EF8812E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7225F4-3B28-C128-0A1E-4CC94AD9CDAD}"/>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F1C91A-81D3-762A-D902-C19F3C5FD15E}"/>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8" name="Footer Placeholder 7">
            <a:extLst>
              <a:ext uri="{FF2B5EF4-FFF2-40B4-BE49-F238E27FC236}">
                <a16:creationId xmlns:a16="http://schemas.microsoft.com/office/drawing/2014/main" id="{DF0EE396-BBF1-0C52-5EE7-E76B725ED0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0D36F2-4D9A-249B-31EA-5454492955A9}"/>
              </a:ext>
            </a:extLst>
          </p:cNvPr>
          <p:cNvSpPr>
            <a:spLocks noGrp="1"/>
          </p:cNvSpPr>
          <p:nvPr>
            <p:ph type="sldNum" sz="quarter" idx="12"/>
          </p:nvPr>
        </p:nvSpPr>
        <p:spPr/>
        <p:txBody>
          <a:bodyPr/>
          <a:lstStyle/>
          <a:p>
            <a:fld id="{83CB67AA-BEEC-4607-B04A-F6A6E6AEE6F4}" type="slidenum">
              <a:rPr lang="en-US" smtClean="0"/>
              <a:t>‹#›</a:t>
            </a:fld>
            <a:endParaRPr lang="en-US"/>
          </a:p>
        </p:txBody>
      </p:sp>
    </p:spTree>
    <p:extLst>
      <p:ext uri="{BB962C8B-B14F-4D97-AF65-F5344CB8AC3E}">
        <p14:creationId xmlns:p14="http://schemas.microsoft.com/office/powerpoint/2010/main" val="416223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1812-818D-A809-9417-E73F691A8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E06B1-0660-8E6E-19EC-4371BA031C57}"/>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4" name="Footer Placeholder 3">
            <a:extLst>
              <a:ext uri="{FF2B5EF4-FFF2-40B4-BE49-F238E27FC236}">
                <a16:creationId xmlns:a16="http://schemas.microsoft.com/office/drawing/2014/main" id="{C98743CE-E9D2-23E4-0556-060F66B11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6F1470-7735-B3C7-4A6C-CC17F3CB8FAB}"/>
              </a:ext>
            </a:extLst>
          </p:cNvPr>
          <p:cNvSpPr>
            <a:spLocks noGrp="1"/>
          </p:cNvSpPr>
          <p:nvPr>
            <p:ph type="sldNum" sz="quarter" idx="12"/>
          </p:nvPr>
        </p:nvSpPr>
        <p:spPr/>
        <p:txBody>
          <a:bodyPr/>
          <a:lstStyle/>
          <a:p>
            <a:fld id="{83CB67AA-BEEC-4607-B04A-F6A6E6AEE6F4}" type="slidenum">
              <a:rPr lang="en-US" smtClean="0"/>
              <a:t>‹#›</a:t>
            </a:fld>
            <a:endParaRPr lang="en-US"/>
          </a:p>
        </p:txBody>
      </p:sp>
    </p:spTree>
    <p:extLst>
      <p:ext uri="{BB962C8B-B14F-4D97-AF65-F5344CB8AC3E}">
        <p14:creationId xmlns:p14="http://schemas.microsoft.com/office/powerpoint/2010/main" val="102529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C086C1-522E-34E0-6806-676120043C77}"/>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3" name="Footer Placeholder 2">
            <a:extLst>
              <a:ext uri="{FF2B5EF4-FFF2-40B4-BE49-F238E27FC236}">
                <a16:creationId xmlns:a16="http://schemas.microsoft.com/office/drawing/2014/main" id="{37327683-5244-A473-01EC-63B0596705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64687-B53A-AFFA-45B0-9180DFAAC2FC}"/>
              </a:ext>
            </a:extLst>
          </p:cNvPr>
          <p:cNvSpPr>
            <a:spLocks noGrp="1"/>
          </p:cNvSpPr>
          <p:nvPr>
            <p:ph type="sldNum" sz="quarter" idx="12"/>
          </p:nvPr>
        </p:nvSpPr>
        <p:spPr/>
        <p:txBody>
          <a:bodyPr/>
          <a:lstStyle/>
          <a:p>
            <a:fld id="{83CB67AA-BEEC-4607-B04A-F6A6E6AEE6F4}" type="slidenum">
              <a:rPr lang="en-US" smtClean="0"/>
              <a:t>‹#›</a:t>
            </a:fld>
            <a:endParaRPr lang="en-US"/>
          </a:p>
        </p:txBody>
      </p:sp>
      <p:sp>
        <p:nvSpPr>
          <p:cNvPr id="16" name="Picture Placeholder 14">
            <a:extLst>
              <a:ext uri="{FF2B5EF4-FFF2-40B4-BE49-F238E27FC236}">
                <a16:creationId xmlns:a16="http://schemas.microsoft.com/office/drawing/2014/main" id="{9637BC2F-3717-D6FC-FF2A-A2A601F49C15}"/>
              </a:ext>
            </a:extLst>
          </p:cNvPr>
          <p:cNvSpPr>
            <a:spLocks noGrp="1"/>
          </p:cNvSpPr>
          <p:nvPr>
            <p:ph type="pic" sz="quarter" idx="13"/>
          </p:nvPr>
        </p:nvSpPr>
        <p:spPr>
          <a:xfrm>
            <a:off x="470647" y="457200"/>
            <a:ext cx="11295528" cy="4357264"/>
          </a:xfrm>
        </p:spPr>
        <p:txBody>
          <a:bodyPr/>
          <a:lstStyle/>
          <a:p>
            <a:endParaRPr lang="en-US"/>
          </a:p>
        </p:txBody>
      </p:sp>
    </p:spTree>
    <p:extLst>
      <p:ext uri="{BB962C8B-B14F-4D97-AF65-F5344CB8AC3E}">
        <p14:creationId xmlns:p14="http://schemas.microsoft.com/office/powerpoint/2010/main" val="229776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4450-21CF-BB76-6F96-727DC044F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C58317-8416-124F-CA58-FBE054EA574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7D6C1F-A78D-C89E-EE7A-2DE2B3DC2B3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2D9D3B-5413-4480-B00A-0F77A914E6DF}"/>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6" name="Footer Placeholder 5">
            <a:extLst>
              <a:ext uri="{FF2B5EF4-FFF2-40B4-BE49-F238E27FC236}">
                <a16:creationId xmlns:a16="http://schemas.microsoft.com/office/drawing/2014/main" id="{26CBED65-C002-190F-D7C6-A0B470C2E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EABDE-24B3-A60C-CC0F-175808322E66}"/>
              </a:ext>
            </a:extLst>
          </p:cNvPr>
          <p:cNvSpPr>
            <a:spLocks noGrp="1"/>
          </p:cNvSpPr>
          <p:nvPr>
            <p:ph type="sldNum" sz="quarter" idx="12"/>
          </p:nvPr>
        </p:nvSpPr>
        <p:spPr/>
        <p:txBody>
          <a:bodyPr/>
          <a:lstStyle/>
          <a:p>
            <a:fld id="{83CB67AA-BEEC-4607-B04A-F6A6E6AEE6F4}" type="slidenum">
              <a:rPr lang="en-US" smtClean="0"/>
              <a:t>‹#›</a:t>
            </a:fld>
            <a:endParaRPr lang="en-US"/>
          </a:p>
        </p:txBody>
      </p:sp>
    </p:spTree>
    <p:extLst>
      <p:ext uri="{BB962C8B-B14F-4D97-AF65-F5344CB8AC3E}">
        <p14:creationId xmlns:p14="http://schemas.microsoft.com/office/powerpoint/2010/main" val="124324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CFCB-25B5-5A3B-DE2F-00D74A723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4F015-D9DB-DA81-CB9C-D2B2C9A907C6}"/>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EE464E4-7FCB-296A-18C1-4E83F06D9F4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084E8-88C2-1EBA-1E2D-6A9B25B6DDBE}"/>
              </a:ext>
            </a:extLst>
          </p:cNvPr>
          <p:cNvSpPr>
            <a:spLocks noGrp="1"/>
          </p:cNvSpPr>
          <p:nvPr>
            <p:ph type="dt" sz="half" idx="10"/>
          </p:nvPr>
        </p:nvSpPr>
        <p:spPr/>
        <p:txBody>
          <a:bodyPr/>
          <a:lstStyle/>
          <a:p>
            <a:fld id="{DF60C9B2-70AC-4149-9E44-079E8E3B1B05}" type="datetimeFigureOut">
              <a:rPr lang="en-US" smtClean="0"/>
              <a:t>1/7/2025</a:t>
            </a:fld>
            <a:endParaRPr lang="en-US"/>
          </a:p>
        </p:txBody>
      </p:sp>
      <p:sp>
        <p:nvSpPr>
          <p:cNvPr id="6" name="Footer Placeholder 5">
            <a:extLst>
              <a:ext uri="{FF2B5EF4-FFF2-40B4-BE49-F238E27FC236}">
                <a16:creationId xmlns:a16="http://schemas.microsoft.com/office/drawing/2014/main" id="{0F8B721E-5A28-604F-E695-F25E9EF75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8336B-00D8-736E-691B-FA20F564DD79}"/>
              </a:ext>
            </a:extLst>
          </p:cNvPr>
          <p:cNvSpPr>
            <a:spLocks noGrp="1"/>
          </p:cNvSpPr>
          <p:nvPr>
            <p:ph type="sldNum" sz="quarter" idx="12"/>
          </p:nvPr>
        </p:nvSpPr>
        <p:spPr/>
        <p:txBody>
          <a:bodyPr/>
          <a:lstStyle/>
          <a:p>
            <a:fld id="{83CB67AA-BEEC-4607-B04A-F6A6E6AEE6F4}" type="slidenum">
              <a:rPr lang="en-US" smtClean="0"/>
              <a:t>‹#›</a:t>
            </a:fld>
            <a:endParaRPr lang="en-US"/>
          </a:p>
        </p:txBody>
      </p:sp>
    </p:spTree>
    <p:extLst>
      <p:ext uri="{BB962C8B-B14F-4D97-AF65-F5344CB8AC3E}">
        <p14:creationId xmlns:p14="http://schemas.microsoft.com/office/powerpoint/2010/main" val="265087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0B3EF-FFA6-69CF-009C-59E45E0D085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4685E5-9D49-2857-767F-16E226BAC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EEC4B-8446-7D5B-7AE7-933B249C483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60C9B2-70AC-4149-9E44-079E8E3B1B05}" type="datetimeFigureOut">
              <a:rPr lang="en-US" smtClean="0"/>
              <a:t>1/7/2025</a:t>
            </a:fld>
            <a:endParaRPr lang="en-US"/>
          </a:p>
        </p:txBody>
      </p:sp>
      <p:sp>
        <p:nvSpPr>
          <p:cNvPr id="5" name="Footer Placeholder 4">
            <a:extLst>
              <a:ext uri="{FF2B5EF4-FFF2-40B4-BE49-F238E27FC236}">
                <a16:creationId xmlns:a16="http://schemas.microsoft.com/office/drawing/2014/main" id="{6C04EB6B-80F7-BA10-8C82-C8ADE2B48D5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5137CF-701D-B158-7AF8-6595C0B1E31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CB67AA-BEEC-4607-B04A-F6A6E6AEE6F4}" type="slidenum">
              <a:rPr lang="en-US" smtClean="0"/>
              <a:t>‹#›</a:t>
            </a:fld>
            <a:endParaRPr lang="en-US"/>
          </a:p>
        </p:txBody>
      </p:sp>
    </p:spTree>
    <p:extLst>
      <p:ext uri="{BB962C8B-B14F-4D97-AF65-F5344CB8AC3E}">
        <p14:creationId xmlns:p14="http://schemas.microsoft.com/office/powerpoint/2010/main" val="2487640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8" r:id="rId13"/>
    <p:sldLayoutId id="2147483670" r:id="rId14"/>
    <p:sldLayoutId id="2147483675" r:id="rId15"/>
    <p:sldLayoutId id="2147483677" r:id="rId16"/>
    <p:sldLayoutId id="2147483678" r:id="rId17"/>
    <p:sldLayoutId id="2147483679" r:id="rId18"/>
    <p:sldLayoutId id="2147483680" r:id="rId1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pn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49D93A-77D6-78B1-421F-A28A041FAAF5}"/>
              </a:ext>
            </a:extLst>
          </p:cNvPr>
          <p:cNvSpPr/>
          <p:nvPr/>
        </p:nvSpPr>
        <p:spPr>
          <a:xfrm>
            <a:off x="464350" y="457206"/>
            <a:ext cx="11290335" cy="5949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8" name="Rectangle 7"/>
          <p:cNvSpPr/>
          <p:nvPr/>
        </p:nvSpPr>
        <p:spPr>
          <a:xfrm flipH="1">
            <a:off x="470654" y="457200"/>
            <a:ext cx="11295529" cy="4357264"/>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sp>
        <p:nvSpPr>
          <p:cNvPr id="2" name="Rectangle 1">
            <a:extLst>
              <a:ext uri="{FF2B5EF4-FFF2-40B4-BE49-F238E27FC236}">
                <a16:creationId xmlns:a16="http://schemas.microsoft.com/office/drawing/2014/main" id="{9806FF21-EA4A-EE05-83F8-371C1BEAEE3F}"/>
              </a:ext>
            </a:extLst>
          </p:cNvPr>
          <p:cNvSpPr/>
          <p:nvPr/>
        </p:nvSpPr>
        <p:spPr>
          <a:xfrm>
            <a:off x="425831" y="454603"/>
            <a:ext cx="11340351" cy="4357264"/>
          </a:xfrm>
          <a:prstGeom prst="rect">
            <a:avLst/>
          </a:prstGeom>
          <a:gradFill flip="none" rotWithShape="1">
            <a:gsLst>
              <a:gs pos="0">
                <a:schemeClr val="bg1">
                  <a:alpha val="0"/>
                </a:schemeClr>
              </a:gs>
              <a:gs pos="77000">
                <a:schemeClr val="bg1">
                  <a:alpha val="9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Montserrat" panose="00000500000000000000" pitchFamily="2" charset="0"/>
            </a:endParaRPr>
          </a:p>
        </p:txBody>
      </p:sp>
      <p:sp>
        <p:nvSpPr>
          <p:cNvPr id="21" name="TextBox 20">
            <a:extLst>
              <a:ext uri="{FF2B5EF4-FFF2-40B4-BE49-F238E27FC236}">
                <a16:creationId xmlns:a16="http://schemas.microsoft.com/office/drawing/2014/main" id="{D15F7DED-BB54-DF90-DA9D-E94E4ABB43B6}"/>
              </a:ext>
            </a:extLst>
          </p:cNvPr>
          <p:cNvSpPr txBox="1"/>
          <p:nvPr/>
        </p:nvSpPr>
        <p:spPr>
          <a:xfrm>
            <a:off x="1348691" y="5240031"/>
            <a:ext cx="6096000" cy="461665"/>
          </a:xfrm>
          <a:prstGeom prst="rect">
            <a:avLst/>
          </a:prstGeom>
          <a:noFill/>
        </p:spPr>
        <p:txBody>
          <a:bodyPr wrap="square">
            <a:spAutoFit/>
          </a:bodyPr>
          <a:lstStyle/>
          <a:p>
            <a:r>
              <a:rPr lang="en-US" sz="2400" dirty="0">
                <a:latin typeface="Poppins" panose="00000500000000000000" pitchFamily="2" charset="0"/>
                <a:cs typeface="Poppins" panose="00000500000000000000" pitchFamily="2" charset="0"/>
              </a:rPr>
              <a:t>High Yield Fixed Income Investment</a:t>
            </a:r>
          </a:p>
        </p:txBody>
      </p:sp>
      <p:sp>
        <p:nvSpPr>
          <p:cNvPr id="22" name="TextBox 21">
            <a:extLst>
              <a:ext uri="{FF2B5EF4-FFF2-40B4-BE49-F238E27FC236}">
                <a16:creationId xmlns:a16="http://schemas.microsoft.com/office/drawing/2014/main" id="{BD664546-45F0-1639-1099-74A9D3A46774}"/>
              </a:ext>
            </a:extLst>
          </p:cNvPr>
          <p:cNvSpPr txBox="1"/>
          <p:nvPr/>
        </p:nvSpPr>
        <p:spPr>
          <a:xfrm>
            <a:off x="1348691" y="5740468"/>
            <a:ext cx="6096000" cy="307777"/>
          </a:xfrm>
          <a:prstGeom prst="rect">
            <a:avLst/>
          </a:prstGeom>
          <a:noFill/>
        </p:spPr>
        <p:txBody>
          <a:bodyPr wrap="square">
            <a:spAutoFit/>
          </a:bodyPr>
          <a:lstStyle/>
          <a:p>
            <a:r>
              <a:rPr lang="en-US" sz="1400" dirty="0">
                <a:solidFill>
                  <a:srgbClr val="07AD07"/>
                </a:solidFill>
                <a:latin typeface="Poppins" panose="00000500000000000000" pitchFamily="2" charset="0"/>
                <a:cs typeface="Poppins" panose="00000500000000000000" pitchFamily="2" charset="0"/>
              </a:rPr>
              <a:t>“Always Be Better”</a:t>
            </a:r>
          </a:p>
        </p:txBody>
      </p:sp>
      <p:sp>
        <p:nvSpPr>
          <p:cNvPr id="29" name="TextBox 28">
            <a:extLst>
              <a:ext uri="{FF2B5EF4-FFF2-40B4-BE49-F238E27FC236}">
                <a16:creationId xmlns:a16="http://schemas.microsoft.com/office/drawing/2014/main" id="{C519CF7D-62C5-F7F9-AD2B-A71376FB3324}"/>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1</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30" name="Picture 29" descr="A green text on a black background&#10;&#10;Description automatically generated">
            <a:extLst>
              <a:ext uri="{FF2B5EF4-FFF2-40B4-BE49-F238E27FC236}">
                <a16:creationId xmlns:a16="http://schemas.microsoft.com/office/drawing/2014/main" id="{A410BE23-0886-DDD4-104E-192C23F53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pic>
        <p:nvPicPr>
          <p:cNvPr id="18" name="Picture 17" descr="A green text on a black background&#10;&#10;Description automatically generated">
            <a:extLst>
              <a:ext uri="{FF2B5EF4-FFF2-40B4-BE49-F238E27FC236}">
                <a16:creationId xmlns:a16="http://schemas.microsoft.com/office/drawing/2014/main" id="{E775E907-F73D-5AA6-0FFF-A4E3CAF20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689" y="809756"/>
            <a:ext cx="3878843" cy="1268019"/>
          </a:xfrm>
          <a:prstGeom prst="rect">
            <a:avLst/>
          </a:prstGeom>
        </p:spPr>
      </p:pic>
      <p:grpSp>
        <p:nvGrpSpPr>
          <p:cNvPr id="4" name="Group 3">
            <a:extLst>
              <a:ext uri="{FF2B5EF4-FFF2-40B4-BE49-F238E27FC236}">
                <a16:creationId xmlns:a16="http://schemas.microsoft.com/office/drawing/2014/main" id="{18830359-A9D5-3683-B39A-F8A196DF7E28}"/>
              </a:ext>
            </a:extLst>
          </p:cNvPr>
          <p:cNvGrpSpPr/>
          <p:nvPr/>
        </p:nvGrpSpPr>
        <p:grpSpPr>
          <a:xfrm>
            <a:off x="1348697" y="2732120"/>
            <a:ext cx="6042711" cy="892552"/>
            <a:chOff x="1348690" y="2732115"/>
            <a:chExt cx="6042711" cy="892553"/>
          </a:xfrm>
        </p:grpSpPr>
        <p:sp>
          <p:nvSpPr>
            <p:cNvPr id="20" name="Rectangle 19">
              <a:extLst>
                <a:ext uri="{FF2B5EF4-FFF2-40B4-BE49-F238E27FC236}">
                  <a16:creationId xmlns:a16="http://schemas.microsoft.com/office/drawing/2014/main" id="{7806F946-FC95-4DFC-2BCF-B22B3E317A99}"/>
                </a:ext>
              </a:extLst>
            </p:cNvPr>
            <p:cNvSpPr/>
            <p:nvPr/>
          </p:nvSpPr>
          <p:spPr>
            <a:xfrm>
              <a:off x="1715957" y="2732115"/>
              <a:ext cx="5675444" cy="892553"/>
            </a:xfrm>
            <a:prstGeom prst="rect">
              <a:avLst/>
            </a:prstGeom>
          </p:spPr>
          <p:txBody>
            <a:bodyPr wrap="square">
              <a:spAutoFit/>
            </a:bodyPr>
            <a:lstStyle/>
            <a:p>
              <a:r>
                <a:rPr lang="en-US" sz="3600" dirty="0">
                  <a:latin typeface="Poppins" panose="00000500000000000000" pitchFamily="2" charset="0"/>
                  <a:cs typeface="Poppins" panose="00000500000000000000" pitchFamily="2" charset="0"/>
                </a:rPr>
                <a:t>Clear Choice Fund</a:t>
              </a:r>
              <a:r>
                <a:rPr lang="en-US" sz="2400" dirty="0">
                  <a:latin typeface="Poppins" panose="00000500000000000000" pitchFamily="2" charset="0"/>
                  <a:cs typeface="Poppins" panose="00000500000000000000" pitchFamily="2" charset="0"/>
                </a:rPr>
                <a:t>, </a:t>
              </a:r>
            </a:p>
            <a:p>
              <a:r>
                <a:rPr lang="en-US" sz="1600" dirty="0">
                  <a:latin typeface="Poppins" panose="00000500000000000000" pitchFamily="2" charset="0"/>
                  <a:cs typeface="Poppins" panose="00000500000000000000" pitchFamily="2" charset="0"/>
                </a:rPr>
                <a:t>LLC An Arizona Limited Liability Company</a:t>
              </a:r>
            </a:p>
          </p:txBody>
        </p:sp>
        <p:sp>
          <p:nvSpPr>
            <p:cNvPr id="24" name="Rectangle 23">
              <a:extLst>
                <a:ext uri="{FF2B5EF4-FFF2-40B4-BE49-F238E27FC236}">
                  <a16:creationId xmlns:a16="http://schemas.microsoft.com/office/drawing/2014/main" id="{14AB7B24-AD0D-AFA5-B789-A87584CFC920}"/>
                </a:ext>
              </a:extLst>
            </p:cNvPr>
            <p:cNvSpPr/>
            <p:nvPr/>
          </p:nvSpPr>
          <p:spPr>
            <a:xfrm>
              <a:off x="1348690" y="2871544"/>
              <a:ext cx="271596" cy="650270"/>
            </a:xfrm>
            <a:prstGeom prst="rect">
              <a:avLst/>
            </a:prstGeom>
            <a:solidFill>
              <a:srgbClr val="07AD07"/>
            </a:solidFill>
            <a:ln>
              <a:solidFill>
                <a:srgbClr val="07A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spTree>
    <p:extLst>
      <p:ext uri="{BB962C8B-B14F-4D97-AF65-F5344CB8AC3E}">
        <p14:creationId xmlns:p14="http://schemas.microsoft.com/office/powerpoint/2010/main" val="3977657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up of a power line&#10;&#10;Description automatically generated with low confidence">
            <a:extLst>
              <a:ext uri="{FF2B5EF4-FFF2-40B4-BE49-F238E27FC236}">
                <a16:creationId xmlns:a16="http://schemas.microsoft.com/office/drawing/2014/main" id="{39AC28C7-7234-48B4-AA48-60A4950542F4}"/>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9277" r="29277"/>
          <a:stretch>
            <a:fillRect/>
          </a:stretch>
        </p:blipFill>
        <p:spPr>
          <a:xfrm>
            <a:off x="7138994" y="0"/>
            <a:ext cx="5053012" cy="6858000"/>
          </a:xfrm>
        </p:spPr>
      </p:pic>
      <p:sp>
        <p:nvSpPr>
          <p:cNvPr id="27" name="Rectangle 26">
            <a:extLst>
              <a:ext uri="{FF2B5EF4-FFF2-40B4-BE49-F238E27FC236}">
                <a16:creationId xmlns:a16="http://schemas.microsoft.com/office/drawing/2014/main" id="{A2B67D43-7553-4665-BE64-7457B937F8BC}"/>
              </a:ext>
            </a:extLst>
          </p:cNvPr>
          <p:cNvSpPr/>
          <p:nvPr/>
        </p:nvSpPr>
        <p:spPr>
          <a:xfrm>
            <a:off x="5600" y="5127749"/>
            <a:ext cx="3536949" cy="952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F0A42A-BF1D-466F-8B69-B3F02B27BE1E}"/>
              </a:ext>
            </a:extLst>
          </p:cNvPr>
          <p:cNvSpPr/>
          <p:nvPr/>
        </p:nvSpPr>
        <p:spPr>
          <a:xfrm>
            <a:off x="7678056" y="2581178"/>
            <a:ext cx="4513944" cy="2253265"/>
          </a:xfrm>
          <a:prstGeom prst="rect">
            <a:avLst/>
          </a:prstGeom>
          <a:solidFill>
            <a:srgbClr val="07AD07"/>
          </a:solidFill>
          <a:ln>
            <a:solidFill>
              <a:srgbClr val="07A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B49273D2-DDED-4A10-8833-9DBAFC44165C}"/>
              </a:ext>
            </a:extLst>
          </p:cNvPr>
          <p:cNvCxnSpPr>
            <a:cxnSpLocks/>
          </p:cNvCxnSpPr>
          <p:nvPr/>
        </p:nvCxnSpPr>
        <p:spPr>
          <a:xfrm>
            <a:off x="4225750" y="5608265"/>
            <a:ext cx="394837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0AC5D5C-2255-4FC7-9FC9-0FCAEBAE44DF}"/>
              </a:ext>
            </a:extLst>
          </p:cNvPr>
          <p:cNvSpPr txBox="1"/>
          <p:nvPr/>
        </p:nvSpPr>
        <p:spPr>
          <a:xfrm>
            <a:off x="793000" y="2718311"/>
            <a:ext cx="4241189" cy="2012282"/>
          </a:xfrm>
          <a:prstGeom prst="rect">
            <a:avLst/>
          </a:prstGeom>
          <a:noFill/>
        </p:spPr>
        <p:txBody>
          <a:bodyPr wrap="square" rtlCol="0">
            <a:spAutoFit/>
          </a:bodyPr>
          <a:lstStyle/>
          <a:p>
            <a:pPr algn="r">
              <a:lnSpc>
                <a:spcPct val="150000"/>
              </a:lnSpc>
              <a:spcBef>
                <a:spcPts val="600"/>
              </a:spcBef>
            </a:pPr>
            <a:r>
              <a:rPr lang="en-US" b="1" dirty="0">
                <a:solidFill>
                  <a:srgbClr val="07AD07"/>
                </a:solidFill>
                <a:latin typeface="Poppins" panose="00000500000000000000" pitchFamily="2" charset="0"/>
                <a:ea typeface="Open Sans" panose="020B0606030504020204" pitchFamily="34" charset="0"/>
                <a:cs typeface="Poppins" panose="00000500000000000000" pitchFamily="2" charset="0"/>
              </a:rPr>
              <a:t>Confidence In Results:</a:t>
            </a:r>
          </a:p>
          <a:p>
            <a:pPr algn="r">
              <a:lnSpc>
                <a:spcPct val="150000"/>
              </a:lnSpc>
              <a:spcBef>
                <a:spcPts val="600"/>
              </a:spcBef>
            </a:pPr>
            <a:r>
              <a:rPr lang="en-US" sz="1200" dirty="0">
                <a:latin typeface="Poppins" panose="00000500000000000000" pitchFamily="2" charset="0"/>
                <a:ea typeface="Open Sans" panose="020B0606030504020204" pitchFamily="34" charset="0"/>
                <a:cs typeface="Poppins" panose="00000500000000000000" pitchFamily="2" charset="0"/>
              </a:rPr>
              <a:t>“I’ve been investing with Clear Choice Fund for ten years and couldn’t be happier. Their communication and returns are excellent.”—</a:t>
            </a:r>
            <a:r>
              <a:rPr lang="en-US" sz="1200">
                <a:latin typeface="Poppins" panose="00000500000000000000" pitchFamily="2" charset="0"/>
                <a:ea typeface="Open Sans" panose="020B0606030504020204" pitchFamily="34" charset="0"/>
                <a:cs typeface="Poppins" panose="00000500000000000000" pitchFamily="2" charset="0"/>
              </a:rPr>
              <a:t>John F., </a:t>
            </a:r>
            <a:r>
              <a:rPr lang="en-US" sz="1200" dirty="0">
                <a:latin typeface="Poppins" panose="00000500000000000000" pitchFamily="2" charset="0"/>
                <a:ea typeface="Open Sans" panose="020B0606030504020204" pitchFamily="34" charset="0"/>
                <a:cs typeface="Poppins" panose="00000500000000000000" pitchFamily="2" charset="0"/>
              </a:rPr>
              <a:t>Investor.</a:t>
            </a:r>
          </a:p>
          <a:p>
            <a:pPr algn="r">
              <a:lnSpc>
                <a:spcPct val="150000"/>
              </a:lnSpc>
              <a:spcBef>
                <a:spcPts val="600"/>
              </a:spcBef>
            </a:pPr>
            <a:r>
              <a:rPr lang="en-US" sz="1200" i="1" dirty="0">
                <a:solidFill>
                  <a:srgbClr val="07AD07"/>
                </a:solidFill>
                <a:latin typeface="Poppins" panose="00000500000000000000" pitchFamily="2" charset="0"/>
                <a:ea typeface="Open Sans" panose="020B0606030504020204" pitchFamily="34" charset="0"/>
                <a:cs typeface="Poppins" panose="00000500000000000000" pitchFamily="2" charset="0"/>
              </a:rPr>
              <a:t>“Clear Choice Fund delivers consistent results. I trust them with my capital.”—Mary R., Investor.</a:t>
            </a:r>
          </a:p>
        </p:txBody>
      </p:sp>
      <p:sp>
        <p:nvSpPr>
          <p:cNvPr id="18" name="Rectangle 17">
            <a:extLst>
              <a:ext uri="{FF2B5EF4-FFF2-40B4-BE49-F238E27FC236}">
                <a16:creationId xmlns:a16="http://schemas.microsoft.com/office/drawing/2014/main" id="{9E7446BC-E04C-44D1-BF6D-48A769403AA0}"/>
              </a:ext>
            </a:extLst>
          </p:cNvPr>
          <p:cNvSpPr/>
          <p:nvPr/>
        </p:nvSpPr>
        <p:spPr>
          <a:xfrm>
            <a:off x="2890225" y="5384169"/>
            <a:ext cx="2163020" cy="439811"/>
          </a:xfrm>
          <a:prstGeom prst="rect">
            <a:avLst/>
          </a:prstGeom>
          <a:solidFill>
            <a:srgbClr val="07AD07"/>
          </a:solidFill>
          <a:ln>
            <a:solidFill>
              <a:srgbClr val="07A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TextBox 18">
            <a:extLst>
              <a:ext uri="{FF2B5EF4-FFF2-40B4-BE49-F238E27FC236}">
                <a16:creationId xmlns:a16="http://schemas.microsoft.com/office/drawing/2014/main" id="{067CD857-0752-429A-BAAC-AA58408A7E3C}"/>
              </a:ext>
            </a:extLst>
          </p:cNvPr>
          <p:cNvSpPr txBox="1"/>
          <p:nvPr/>
        </p:nvSpPr>
        <p:spPr>
          <a:xfrm>
            <a:off x="3020989" y="5450188"/>
            <a:ext cx="1901482" cy="307777"/>
          </a:xfrm>
          <a:prstGeom prst="rect">
            <a:avLst/>
          </a:prstGeom>
          <a:noFill/>
        </p:spPr>
        <p:txBody>
          <a:bodyPr wrap="none" rtlCol="0">
            <a:spAutoFit/>
          </a:bodyPr>
          <a:lstStyle/>
          <a:p>
            <a:pPr algn="ctr"/>
            <a:r>
              <a:rPr lang="en-US" sz="1400" b="1" dirty="0">
                <a:solidFill>
                  <a:schemeClr val="bg1"/>
                </a:solidFill>
                <a:latin typeface="Poppins" panose="00000500000000000000" pitchFamily="2" charset="0"/>
                <a:ea typeface="Open Sans bold" panose="020B0806030504020204" pitchFamily="34" charset="0"/>
                <a:cs typeface="Poppins" panose="00000500000000000000" pitchFamily="2" charset="0"/>
              </a:rPr>
              <a:t>Clear Choice Fund </a:t>
            </a:r>
          </a:p>
        </p:txBody>
      </p:sp>
      <p:sp>
        <p:nvSpPr>
          <p:cNvPr id="24" name="TextBox 23">
            <a:extLst>
              <a:ext uri="{FF2B5EF4-FFF2-40B4-BE49-F238E27FC236}">
                <a16:creationId xmlns:a16="http://schemas.microsoft.com/office/drawing/2014/main" id="{D00F1D4C-4613-4441-92A6-66B5DDAA789F}"/>
              </a:ext>
            </a:extLst>
          </p:cNvPr>
          <p:cNvSpPr txBox="1"/>
          <p:nvPr/>
        </p:nvSpPr>
        <p:spPr>
          <a:xfrm>
            <a:off x="793000" y="1243362"/>
            <a:ext cx="4241189" cy="1200329"/>
          </a:xfrm>
          <a:prstGeom prst="rect">
            <a:avLst/>
          </a:prstGeom>
          <a:noFill/>
        </p:spPr>
        <p:txBody>
          <a:bodyPr wrap="square" rtlCol="0">
            <a:spAutoFit/>
          </a:bodyPr>
          <a:lstStyle/>
          <a:p>
            <a:pPr algn="r"/>
            <a:r>
              <a:rPr lang="en-GB" sz="3600" b="1" dirty="0">
                <a:latin typeface="Poppins" panose="00000500000000000000" pitchFamily="2" charset="0"/>
                <a:ea typeface="Open Sans SemiBold" panose="020B0706030804020204" pitchFamily="34" charset="0"/>
                <a:cs typeface="Poppins" panose="00000500000000000000" pitchFamily="2" charset="0"/>
              </a:rPr>
              <a:t>Investor Testimonials</a:t>
            </a:r>
            <a:endParaRPr lang="en-US" sz="3600" b="1" dirty="0">
              <a:latin typeface="Poppins" panose="00000500000000000000" pitchFamily="2" charset="0"/>
              <a:ea typeface="Open Sans SemiBold" panose="020B0706030804020204" pitchFamily="34" charset="0"/>
              <a:cs typeface="Poppins" panose="00000500000000000000" pitchFamily="2" charset="0"/>
            </a:endParaRPr>
          </a:p>
        </p:txBody>
      </p:sp>
      <p:sp>
        <p:nvSpPr>
          <p:cNvPr id="29" name="TextBox 28">
            <a:extLst>
              <a:ext uri="{FF2B5EF4-FFF2-40B4-BE49-F238E27FC236}">
                <a16:creationId xmlns:a16="http://schemas.microsoft.com/office/drawing/2014/main" id="{EA70C4FB-297F-4529-9862-A81F94428704}"/>
              </a:ext>
            </a:extLst>
          </p:cNvPr>
          <p:cNvSpPr txBox="1"/>
          <p:nvPr/>
        </p:nvSpPr>
        <p:spPr>
          <a:xfrm>
            <a:off x="9066033" y="3032338"/>
            <a:ext cx="2781671" cy="1344855"/>
          </a:xfrm>
          <a:prstGeom prst="rect">
            <a:avLst/>
          </a:prstGeom>
          <a:noFill/>
        </p:spPr>
        <p:txBody>
          <a:bodyPr wrap="square" rtlCol="0">
            <a:spAutoFit/>
          </a:bodyPr>
          <a:lstStyle/>
          <a:p>
            <a:pPr algn="just">
              <a:lnSpc>
                <a:spcPct val="150000"/>
              </a:lnSpc>
            </a:pPr>
            <a:r>
              <a:rPr lang="en-US" sz="1400" b="1" i="1" dirty="0">
                <a:solidFill>
                  <a:schemeClr val="bg1"/>
                </a:solidFill>
                <a:latin typeface="Poppins" panose="00000500000000000000" pitchFamily="2" charset="0"/>
                <a:cs typeface="Poppins" panose="00000500000000000000" pitchFamily="2" charset="0"/>
              </a:rPr>
              <a:t>Repeat Investors:</a:t>
            </a:r>
          </a:p>
          <a:p>
            <a:pPr algn="just">
              <a:lnSpc>
                <a:spcPct val="150000"/>
              </a:lnSpc>
            </a:pPr>
            <a:r>
              <a:rPr lang="en-US" sz="1400" i="1" dirty="0">
                <a:solidFill>
                  <a:schemeClr val="bg1"/>
                </a:solidFill>
                <a:latin typeface="Poppins" panose="00000500000000000000" pitchFamily="2" charset="0"/>
                <a:cs typeface="Poppins" panose="00000500000000000000" pitchFamily="2" charset="0"/>
              </a:rPr>
              <a:t>Most of our investors return year after year, a testament to the strength of our model.</a:t>
            </a:r>
          </a:p>
        </p:txBody>
      </p:sp>
      <p:pic>
        <p:nvPicPr>
          <p:cNvPr id="7" name="Picture Placeholder 6">
            <a:extLst>
              <a:ext uri="{FF2B5EF4-FFF2-40B4-BE49-F238E27FC236}">
                <a16:creationId xmlns:a16="http://schemas.microsoft.com/office/drawing/2014/main" id="{3BCF6D7F-714B-450E-8326-B6D1E20E7EA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6904" t="-8" r="24022" b="8"/>
          <a:stretch/>
        </p:blipFill>
        <p:spPr>
          <a:xfrm>
            <a:off x="5543557" y="1249370"/>
            <a:ext cx="3178175" cy="4575175"/>
          </a:xfrm>
        </p:spPr>
      </p:pic>
      <p:sp>
        <p:nvSpPr>
          <p:cNvPr id="2" name="TextBox 1">
            <a:extLst>
              <a:ext uri="{FF2B5EF4-FFF2-40B4-BE49-F238E27FC236}">
                <a16:creationId xmlns:a16="http://schemas.microsoft.com/office/drawing/2014/main" id="{96102C4E-8B6E-5ED8-7F1B-33B0BB58D0C7}"/>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10</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3" name="Picture 2" descr="A green text on a black background&#10;&#10;Description automatically generated">
            <a:extLst>
              <a:ext uri="{FF2B5EF4-FFF2-40B4-BE49-F238E27FC236}">
                <a16:creationId xmlns:a16="http://schemas.microsoft.com/office/drawing/2014/main" id="{859B4C8A-DB8F-E28B-9BFD-4A0BA4EC1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spTree>
    <p:extLst>
      <p:ext uri="{BB962C8B-B14F-4D97-AF65-F5344CB8AC3E}">
        <p14:creationId xmlns:p14="http://schemas.microsoft.com/office/powerpoint/2010/main" val="288683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7ADF89-1D09-49E3-A253-3B1A6C09DC72}"/>
              </a:ext>
            </a:extLst>
          </p:cNvPr>
          <p:cNvSpPr/>
          <p:nvPr/>
        </p:nvSpPr>
        <p:spPr>
          <a:xfrm>
            <a:off x="1" y="4238172"/>
            <a:ext cx="6095995" cy="2619829"/>
          </a:xfrm>
          <a:prstGeom prst="rect">
            <a:avLst/>
          </a:prstGeom>
          <a:solidFill>
            <a:srgbClr val="07AD07"/>
          </a:solidFill>
          <a:ln>
            <a:solidFill>
              <a:srgbClr val="07A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8">
            <a:extLst>
              <a:ext uri="{FF2B5EF4-FFF2-40B4-BE49-F238E27FC236}">
                <a16:creationId xmlns:a16="http://schemas.microsoft.com/office/drawing/2014/main" id="{754F5FFE-EAB3-470D-9B47-ED319E8FB21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40" r="2040"/>
          <a:stretch/>
        </p:blipFill>
        <p:spPr>
          <a:xfrm>
            <a:off x="-1" y="0"/>
            <a:ext cx="6096001" cy="4238171"/>
          </a:xfrm>
        </p:spPr>
      </p:pic>
      <p:sp>
        <p:nvSpPr>
          <p:cNvPr id="24" name="Rectangle 23">
            <a:extLst>
              <a:ext uri="{FF2B5EF4-FFF2-40B4-BE49-F238E27FC236}">
                <a16:creationId xmlns:a16="http://schemas.microsoft.com/office/drawing/2014/main" id="{BDF3FC22-6C31-46DF-AF54-D72FE9404620}"/>
              </a:ext>
            </a:extLst>
          </p:cNvPr>
          <p:cNvSpPr/>
          <p:nvPr/>
        </p:nvSpPr>
        <p:spPr>
          <a:xfrm>
            <a:off x="1096977" y="4886372"/>
            <a:ext cx="3902052" cy="1323439"/>
          </a:xfrm>
          <a:prstGeom prst="rect">
            <a:avLst/>
          </a:prstGeom>
        </p:spPr>
        <p:txBody>
          <a:bodyPr vert="horz" wrap="square">
            <a:spAutoFit/>
          </a:bodyPr>
          <a:lstStyle/>
          <a:p>
            <a:pPr algn="ctr"/>
            <a:r>
              <a:rPr lang="en-US" sz="4000" b="1" dirty="0">
                <a:solidFill>
                  <a:schemeClr val="bg1"/>
                </a:solidFill>
                <a:latin typeface="Poppins" panose="00000500000000000000" pitchFamily="2" charset="0"/>
                <a:ea typeface="Lato Black" panose="020F0502020204030203" pitchFamily="34" charset="0"/>
                <a:cs typeface="Poppins" panose="00000500000000000000" pitchFamily="2" charset="0"/>
              </a:rPr>
              <a:t>Become an Investor</a:t>
            </a:r>
          </a:p>
        </p:txBody>
      </p:sp>
      <p:sp>
        <p:nvSpPr>
          <p:cNvPr id="18" name="TextBox 17">
            <a:extLst>
              <a:ext uri="{FF2B5EF4-FFF2-40B4-BE49-F238E27FC236}">
                <a16:creationId xmlns:a16="http://schemas.microsoft.com/office/drawing/2014/main" id="{36932A74-38E9-4379-8D6B-BBD0CAAA635C}"/>
              </a:ext>
            </a:extLst>
          </p:cNvPr>
          <p:cNvSpPr txBox="1"/>
          <p:nvPr/>
        </p:nvSpPr>
        <p:spPr>
          <a:xfrm>
            <a:off x="7601141" y="429214"/>
            <a:ext cx="3912999" cy="338554"/>
          </a:xfrm>
          <a:prstGeom prst="rect">
            <a:avLst/>
          </a:prstGeom>
          <a:noFill/>
        </p:spPr>
        <p:txBody>
          <a:bodyPr wrap="square" rtlCol="0" anchor="ctr">
            <a:spAutoFit/>
          </a:bodyPr>
          <a:lstStyle>
            <a:defPPr>
              <a:defRPr lang="en-US"/>
            </a:defPPr>
            <a:lvl1pPr algn="just">
              <a:defRPr sz="2400">
                <a:solidFill>
                  <a:srgbClr val="EE2F65"/>
                </a:solidFill>
                <a:latin typeface="Montserrat SemiBold" panose="00000700000000000000" pitchFamily="50" charset="0"/>
              </a:defRPr>
            </a:lvl1pPr>
          </a:lstStyle>
          <a:p>
            <a:r>
              <a:rPr lang="en-US" sz="1600" b="1" dirty="0">
                <a:solidFill>
                  <a:srgbClr val="07AD07"/>
                </a:solidFill>
                <a:latin typeface="Poppins" panose="00000500000000000000" pitchFamily="2" charset="0"/>
                <a:cs typeface="Poppins" panose="00000500000000000000" pitchFamily="2" charset="0"/>
              </a:rPr>
              <a:t>Contact Clear Choice Fund</a:t>
            </a:r>
          </a:p>
        </p:txBody>
      </p:sp>
      <p:sp>
        <p:nvSpPr>
          <p:cNvPr id="7" name="TextBox 6">
            <a:extLst>
              <a:ext uri="{FF2B5EF4-FFF2-40B4-BE49-F238E27FC236}">
                <a16:creationId xmlns:a16="http://schemas.microsoft.com/office/drawing/2014/main" id="{CA53C626-E7D6-9A75-A0A8-82BA541AEE05}"/>
              </a:ext>
            </a:extLst>
          </p:cNvPr>
          <p:cNvSpPr txBox="1"/>
          <p:nvPr/>
        </p:nvSpPr>
        <p:spPr>
          <a:xfrm>
            <a:off x="7601141" y="1230675"/>
            <a:ext cx="3912999" cy="338554"/>
          </a:xfrm>
          <a:prstGeom prst="rect">
            <a:avLst/>
          </a:prstGeom>
          <a:noFill/>
        </p:spPr>
        <p:txBody>
          <a:bodyPr wrap="square" rtlCol="0" anchor="ctr">
            <a:spAutoFit/>
          </a:bodyPr>
          <a:lstStyle>
            <a:defPPr>
              <a:defRPr lang="en-US"/>
            </a:defPPr>
            <a:lvl1pPr algn="just">
              <a:defRPr sz="2400">
                <a:solidFill>
                  <a:srgbClr val="EE2F65"/>
                </a:solidFill>
                <a:latin typeface="Montserrat SemiBold" panose="00000700000000000000" pitchFamily="50" charset="0"/>
              </a:defRPr>
            </a:lvl1pPr>
          </a:lstStyle>
          <a:p>
            <a:r>
              <a:rPr lang="en-US" sz="1600" dirty="0">
                <a:solidFill>
                  <a:schemeClr val="tx1"/>
                </a:solidFill>
                <a:latin typeface="Poppins" panose="00000500000000000000" pitchFamily="2" charset="0"/>
                <a:cs typeface="Poppins" panose="00000500000000000000" pitchFamily="2" charset="0"/>
              </a:rPr>
              <a:t>Receive Investor Documentation</a:t>
            </a:r>
          </a:p>
        </p:txBody>
      </p:sp>
      <p:sp>
        <p:nvSpPr>
          <p:cNvPr id="12" name="TextBox 11">
            <a:extLst>
              <a:ext uri="{FF2B5EF4-FFF2-40B4-BE49-F238E27FC236}">
                <a16:creationId xmlns:a16="http://schemas.microsoft.com/office/drawing/2014/main" id="{D9C5998B-C06A-95C4-795E-76E8CF8CF2DB}"/>
              </a:ext>
            </a:extLst>
          </p:cNvPr>
          <p:cNvSpPr txBox="1"/>
          <p:nvPr/>
        </p:nvSpPr>
        <p:spPr>
          <a:xfrm>
            <a:off x="7601141" y="2032136"/>
            <a:ext cx="3912999" cy="338554"/>
          </a:xfrm>
          <a:prstGeom prst="rect">
            <a:avLst/>
          </a:prstGeom>
          <a:noFill/>
        </p:spPr>
        <p:txBody>
          <a:bodyPr wrap="square" rtlCol="0" anchor="ctr">
            <a:spAutoFit/>
          </a:bodyPr>
          <a:lstStyle>
            <a:defPPr>
              <a:defRPr lang="en-US"/>
            </a:defPPr>
            <a:lvl1pPr algn="just">
              <a:defRPr sz="2400">
                <a:solidFill>
                  <a:srgbClr val="EE2F65"/>
                </a:solidFill>
                <a:latin typeface="Montserrat SemiBold" panose="00000700000000000000" pitchFamily="50" charset="0"/>
              </a:defRPr>
            </a:lvl1pPr>
          </a:lstStyle>
          <a:p>
            <a:r>
              <a:rPr lang="en-US" sz="1600" dirty="0">
                <a:solidFill>
                  <a:schemeClr val="tx1"/>
                </a:solidFill>
                <a:latin typeface="Poppins" panose="00000500000000000000" pitchFamily="2" charset="0"/>
                <a:cs typeface="Poppins" panose="00000500000000000000" pitchFamily="2" charset="0"/>
              </a:rPr>
              <a:t>Execute Investor Documentation</a:t>
            </a:r>
          </a:p>
        </p:txBody>
      </p:sp>
      <p:sp>
        <p:nvSpPr>
          <p:cNvPr id="15" name="TextBox 14">
            <a:extLst>
              <a:ext uri="{FF2B5EF4-FFF2-40B4-BE49-F238E27FC236}">
                <a16:creationId xmlns:a16="http://schemas.microsoft.com/office/drawing/2014/main" id="{B2A39608-56A7-116D-FA7D-A5390DC674C6}"/>
              </a:ext>
            </a:extLst>
          </p:cNvPr>
          <p:cNvSpPr txBox="1"/>
          <p:nvPr/>
        </p:nvSpPr>
        <p:spPr>
          <a:xfrm>
            <a:off x="7601141" y="2833597"/>
            <a:ext cx="3912999" cy="338554"/>
          </a:xfrm>
          <a:prstGeom prst="rect">
            <a:avLst/>
          </a:prstGeom>
          <a:noFill/>
        </p:spPr>
        <p:txBody>
          <a:bodyPr wrap="square" rtlCol="0" anchor="ctr">
            <a:spAutoFit/>
          </a:bodyPr>
          <a:lstStyle>
            <a:defPPr>
              <a:defRPr lang="en-US"/>
            </a:defPPr>
            <a:lvl1pPr algn="just">
              <a:defRPr sz="2400">
                <a:solidFill>
                  <a:srgbClr val="EE2F65"/>
                </a:solidFill>
                <a:latin typeface="Montserrat SemiBold" panose="00000700000000000000" pitchFamily="50" charset="0"/>
              </a:defRPr>
            </a:lvl1pPr>
          </a:lstStyle>
          <a:p>
            <a:r>
              <a:rPr lang="en-US" sz="1600" dirty="0">
                <a:solidFill>
                  <a:schemeClr val="tx1"/>
                </a:solidFill>
                <a:latin typeface="Poppins" panose="00000500000000000000" pitchFamily="2" charset="0"/>
                <a:cs typeface="Poppins" panose="00000500000000000000" pitchFamily="2" charset="0"/>
              </a:rPr>
              <a:t>Wire Funds</a:t>
            </a:r>
          </a:p>
        </p:txBody>
      </p:sp>
      <p:sp>
        <p:nvSpPr>
          <p:cNvPr id="22" name="TextBox 21">
            <a:extLst>
              <a:ext uri="{FF2B5EF4-FFF2-40B4-BE49-F238E27FC236}">
                <a16:creationId xmlns:a16="http://schemas.microsoft.com/office/drawing/2014/main" id="{BB51EF05-8740-47FE-0A72-ADD138C7B519}"/>
              </a:ext>
            </a:extLst>
          </p:cNvPr>
          <p:cNvSpPr txBox="1"/>
          <p:nvPr/>
        </p:nvSpPr>
        <p:spPr>
          <a:xfrm>
            <a:off x="7601141" y="3635057"/>
            <a:ext cx="3912999" cy="338554"/>
          </a:xfrm>
          <a:prstGeom prst="rect">
            <a:avLst/>
          </a:prstGeom>
          <a:noFill/>
        </p:spPr>
        <p:txBody>
          <a:bodyPr wrap="square" rtlCol="0" anchor="ctr">
            <a:spAutoFit/>
          </a:bodyPr>
          <a:lstStyle>
            <a:defPPr>
              <a:defRPr lang="en-US"/>
            </a:defPPr>
            <a:lvl1pPr algn="just">
              <a:defRPr sz="2400">
                <a:solidFill>
                  <a:srgbClr val="EE2F65"/>
                </a:solidFill>
                <a:latin typeface="Montserrat SemiBold" panose="00000700000000000000" pitchFamily="50" charset="0"/>
              </a:defRPr>
            </a:lvl1pPr>
          </a:lstStyle>
          <a:p>
            <a:r>
              <a:rPr lang="en-US" sz="1600" dirty="0">
                <a:solidFill>
                  <a:schemeClr val="tx1"/>
                </a:solidFill>
                <a:latin typeface="Poppins" panose="00000500000000000000" pitchFamily="2" charset="0"/>
                <a:cs typeface="Poppins" panose="00000500000000000000" pitchFamily="2" charset="0"/>
              </a:rPr>
              <a:t>Start earning interest</a:t>
            </a:r>
          </a:p>
        </p:txBody>
      </p:sp>
      <p:sp>
        <p:nvSpPr>
          <p:cNvPr id="26" name="TextBox 25">
            <a:extLst>
              <a:ext uri="{FF2B5EF4-FFF2-40B4-BE49-F238E27FC236}">
                <a16:creationId xmlns:a16="http://schemas.microsoft.com/office/drawing/2014/main" id="{BB9524EE-D297-AE2B-2B78-35A74E42CBF2}"/>
              </a:ext>
            </a:extLst>
          </p:cNvPr>
          <p:cNvSpPr txBox="1"/>
          <p:nvPr/>
        </p:nvSpPr>
        <p:spPr>
          <a:xfrm>
            <a:off x="7601141" y="4436519"/>
            <a:ext cx="4181289" cy="338554"/>
          </a:xfrm>
          <a:prstGeom prst="rect">
            <a:avLst/>
          </a:prstGeom>
          <a:noFill/>
        </p:spPr>
        <p:txBody>
          <a:bodyPr wrap="square" rtlCol="0" anchor="ctr">
            <a:spAutoFit/>
          </a:bodyPr>
          <a:lstStyle>
            <a:defPPr>
              <a:defRPr lang="en-US"/>
            </a:defPPr>
            <a:lvl1pPr algn="just">
              <a:defRPr sz="2400">
                <a:solidFill>
                  <a:srgbClr val="EE2F65"/>
                </a:solidFill>
                <a:latin typeface="Montserrat SemiBold" panose="00000700000000000000" pitchFamily="50" charset="0"/>
              </a:defRPr>
            </a:lvl1pPr>
          </a:lstStyle>
          <a:p>
            <a:r>
              <a:rPr lang="en-US" sz="1600" dirty="0">
                <a:solidFill>
                  <a:schemeClr val="tx1"/>
                </a:solidFill>
                <a:latin typeface="Poppins" panose="00000500000000000000" pitchFamily="2" charset="0"/>
                <a:cs typeface="Poppins" panose="00000500000000000000" pitchFamily="2" charset="0"/>
              </a:rPr>
              <a:t>Receive your General Obligation Note</a:t>
            </a:r>
          </a:p>
        </p:txBody>
      </p:sp>
      <p:sp>
        <p:nvSpPr>
          <p:cNvPr id="34" name="TextBox 33">
            <a:extLst>
              <a:ext uri="{FF2B5EF4-FFF2-40B4-BE49-F238E27FC236}">
                <a16:creationId xmlns:a16="http://schemas.microsoft.com/office/drawing/2014/main" id="{A2CB0C0D-6F83-2CC2-9591-B01B0604C29E}"/>
              </a:ext>
            </a:extLst>
          </p:cNvPr>
          <p:cNvSpPr txBox="1"/>
          <p:nvPr/>
        </p:nvSpPr>
        <p:spPr>
          <a:xfrm>
            <a:off x="7601141" y="5237980"/>
            <a:ext cx="3912999" cy="338554"/>
          </a:xfrm>
          <a:prstGeom prst="rect">
            <a:avLst/>
          </a:prstGeom>
          <a:noFill/>
        </p:spPr>
        <p:txBody>
          <a:bodyPr wrap="square" rtlCol="0" anchor="ctr">
            <a:spAutoFit/>
          </a:bodyPr>
          <a:lstStyle>
            <a:defPPr>
              <a:defRPr lang="en-US"/>
            </a:defPPr>
            <a:lvl1pPr algn="just">
              <a:defRPr sz="2400">
                <a:solidFill>
                  <a:srgbClr val="EE2F65"/>
                </a:solidFill>
                <a:latin typeface="Montserrat SemiBold" panose="00000700000000000000" pitchFamily="50" charset="0"/>
              </a:defRPr>
            </a:lvl1pPr>
          </a:lstStyle>
          <a:p>
            <a:r>
              <a:rPr lang="en-US" sz="1600" dirty="0">
                <a:solidFill>
                  <a:schemeClr val="tx1"/>
                </a:solidFill>
                <a:latin typeface="Poppins" panose="00000500000000000000" pitchFamily="2" charset="0"/>
                <a:cs typeface="Poppins" panose="00000500000000000000" pitchFamily="2" charset="0"/>
              </a:rPr>
              <a:t>Receive monthly statements</a:t>
            </a:r>
          </a:p>
        </p:txBody>
      </p:sp>
      <p:sp>
        <p:nvSpPr>
          <p:cNvPr id="37" name="TextBox 36">
            <a:extLst>
              <a:ext uri="{FF2B5EF4-FFF2-40B4-BE49-F238E27FC236}">
                <a16:creationId xmlns:a16="http://schemas.microsoft.com/office/drawing/2014/main" id="{5A232393-B054-DFBC-596B-A09381ED3D07}"/>
              </a:ext>
            </a:extLst>
          </p:cNvPr>
          <p:cNvSpPr txBox="1"/>
          <p:nvPr/>
        </p:nvSpPr>
        <p:spPr>
          <a:xfrm>
            <a:off x="7601141" y="6039439"/>
            <a:ext cx="3912999" cy="338554"/>
          </a:xfrm>
          <a:prstGeom prst="rect">
            <a:avLst/>
          </a:prstGeom>
          <a:noFill/>
        </p:spPr>
        <p:txBody>
          <a:bodyPr wrap="square" rtlCol="0" anchor="ctr">
            <a:spAutoFit/>
          </a:bodyPr>
          <a:lstStyle>
            <a:defPPr>
              <a:defRPr lang="en-US"/>
            </a:defPPr>
            <a:lvl1pPr algn="just">
              <a:defRPr sz="2400">
                <a:solidFill>
                  <a:srgbClr val="EE2F65"/>
                </a:solidFill>
                <a:latin typeface="Montserrat SemiBold" panose="00000700000000000000" pitchFamily="50" charset="0"/>
              </a:defRPr>
            </a:lvl1pPr>
          </a:lstStyle>
          <a:p>
            <a:r>
              <a:rPr lang="en-US" sz="1600" dirty="0">
                <a:solidFill>
                  <a:schemeClr val="tx1"/>
                </a:solidFill>
                <a:latin typeface="Poppins" panose="00000500000000000000" pitchFamily="2" charset="0"/>
                <a:cs typeface="Poppins" panose="00000500000000000000" pitchFamily="2" charset="0"/>
              </a:rPr>
              <a:t>Receive Portfolio Reports</a:t>
            </a:r>
          </a:p>
        </p:txBody>
      </p:sp>
      <p:cxnSp>
        <p:nvCxnSpPr>
          <p:cNvPr id="32" name="Straight Connector 31">
            <a:extLst>
              <a:ext uri="{FF2B5EF4-FFF2-40B4-BE49-F238E27FC236}">
                <a16:creationId xmlns:a16="http://schemas.microsoft.com/office/drawing/2014/main" id="{E00A85B4-72D2-4641-AFAD-68F54D4CB4C8}"/>
              </a:ext>
            </a:extLst>
          </p:cNvPr>
          <p:cNvCxnSpPr>
            <a:cxnSpLocks/>
          </p:cNvCxnSpPr>
          <p:nvPr/>
        </p:nvCxnSpPr>
        <p:spPr>
          <a:xfrm>
            <a:off x="7146786" y="554762"/>
            <a:ext cx="1" cy="5674377"/>
          </a:xfrm>
          <a:prstGeom prst="line">
            <a:avLst/>
          </a:prstGeom>
          <a:ln w="7302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12E549E2-2BFC-5B1D-F938-051D45AF6977}"/>
              </a:ext>
            </a:extLst>
          </p:cNvPr>
          <p:cNvGrpSpPr/>
          <p:nvPr/>
        </p:nvGrpSpPr>
        <p:grpSpPr>
          <a:xfrm>
            <a:off x="7018191" y="469897"/>
            <a:ext cx="257179" cy="5867403"/>
            <a:chOff x="7018191" y="469896"/>
            <a:chExt cx="257178" cy="5867403"/>
          </a:xfrm>
        </p:grpSpPr>
        <p:sp>
          <p:nvSpPr>
            <p:cNvPr id="33" name="Oval 32">
              <a:extLst>
                <a:ext uri="{FF2B5EF4-FFF2-40B4-BE49-F238E27FC236}">
                  <a16:creationId xmlns:a16="http://schemas.microsoft.com/office/drawing/2014/main" id="{2BAB7289-7207-4A6E-BE1A-167E05DDE434}"/>
                </a:ext>
              </a:extLst>
            </p:cNvPr>
            <p:cNvSpPr/>
            <p:nvPr/>
          </p:nvSpPr>
          <p:spPr>
            <a:xfrm>
              <a:off x="7018191" y="469896"/>
              <a:ext cx="257178" cy="257178"/>
            </a:xfrm>
            <a:prstGeom prst="ellipse">
              <a:avLst/>
            </a:prstGeom>
            <a:solidFill>
              <a:srgbClr val="07A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50" charset="0"/>
              </a:endParaRPr>
            </a:p>
          </p:txBody>
        </p:sp>
        <p:sp>
          <p:nvSpPr>
            <p:cNvPr id="10" name="Oval 9">
              <a:extLst>
                <a:ext uri="{FF2B5EF4-FFF2-40B4-BE49-F238E27FC236}">
                  <a16:creationId xmlns:a16="http://schemas.microsoft.com/office/drawing/2014/main" id="{2028452F-36D5-FF22-C4EB-511CE3EF4A14}"/>
                </a:ext>
              </a:extLst>
            </p:cNvPr>
            <p:cNvSpPr/>
            <p:nvPr/>
          </p:nvSpPr>
          <p:spPr>
            <a:xfrm>
              <a:off x="7018191" y="1271357"/>
              <a:ext cx="257178" cy="257178"/>
            </a:xfrm>
            <a:prstGeom prst="ellipse">
              <a:avLst/>
            </a:prstGeom>
            <a:solidFill>
              <a:srgbClr val="07A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50" charset="0"/>
              </a:endParaRPr>
            </a:p>
          </p:txBody>
        </p:sp>
        <p:sp>
          <p:nvSpPr>
            <p:cNvPr id="13" name="Oval 12">
              <a:extLst>
                <a:ext uri="{FF2B5EF4-FFF2-40B4-BE49-F238E27FC236}">
                  <a16:creationId xmlns:a16="http://schemas.microsoft.com/office/drawing/2014/main" id="{222D22BB-D65E-A784-223D-7B758A8D7E62}"/>
                </a:ext>
              </a:extLst>
            </p:cNvPr>
            <p:cNvSpPr/>
            <p:nvPr/>
          </p:nvSpPr>
          <p:spPr>
            <a:xfrm>
              <a:off x="7018191" y="2072818"/>
              <a:ext cx="257178" cy="257178"/>
            </a:xfrm>
            <a:prstGeom prst="ellipse">
              <a:avLst/>
            </a:prstGeom>
            <a:solidFill>
              <a:srgbClr val="07A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50" charset="0"/>
              </a:endParaRPr>
            </a:p>
          </p:txBody>
        </p:sp>
        <p:sp>
          <p:nvSpPr>
            <p:cNvPr id="16" name="Oval 15">
              <a:extLst>
                <a:ext uri="{FF2B5EF4-FFF2-40B4-BE49-F238E27FC236}">
                  <a16:creationId xmlns:a16="http://schemas.microsoft.com/office/drawing/2014/main" id="{FC9E39FA-C221-B577-F534-67C94C15F2E7}"/>
                </a:ext>
              </a:extLst>
            </p:cNvPr>
            <p:cNvSpPr/>
            <p:nvPr/>
          </p:nvSpPr>
          <p:spPr>
            <a:xfrm>
              <a:off x="7018191" y="2874279"/>
              <a:ext cx="257178" cy="257178"/>
            </a:xfrm>
            <a:prstGeom prst="ellipse">
              <a:avLst/>
            </a:prstGeom>
            <a:solidFill>
              <a:srgbClr val="07A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50" charset="0"/>
              </a:endParaRPr>
            </a:p>
          </p:txBody>
        </p:sp>
        <p:sp>
          <p:nvSpPr>
            <p:cNvPr id="23" name="Oval 22">
              <a:extLst>
                <a:ext uri="{FF2B5EF4-FFF2-40B4-BE49-F238E27FC236}">
                  <a16:creationId xmlns:a16="http://schemas.microsoft.com/office/drawing/2014/main" id="{E8D99B08-7ECE-A1F7-D84F-F7AF917AAEF3}"/>
                </a:ext>
              </a:extLst>
            </p:cNvPr>
            <p:cNvSpPr/>
            <p:nvPr/>
          </p:nvSpPr>
          <p:spPr>
            <a:xfrm>
              <a:off x="7018191" y="3675740"/>
              <a:ext cx="257178" cy="257178"/>
            </a:xfrm>
            <a:prstGeom prst="ellipse">
              <a:avLst/>
            </a:prstGeom>
            <a:solidFill>
              <a:srgbClr val="07A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50" charset="0"/>
              </a:endParaRPr>
            </a:p>
          </p:txBody>
        </p:sp>
        <p:sp>
          <p:nvSpPr>
            <p:cNvPr id="27" name="Oval 26">
              <a:extLst>
                <a:ext uri="{FF2B5EF4-FFF2-40B4-BE49-F238E27FC236}">
                  <a16:creationId xmlns:a16="http://schemas.microsoft.com/office/drawing/2014/main" id="{BE623ADE-D5C0-212A-CA06-1888FC098918}"/>
                </a:ext>
              </a:extLst>
            </p:cNvPr>
            <p:cNvSpPr/>
            <p:nvPr/>
          </p:nvSpPr>
          <p:spPr>
            <a:xfrm>
              <a:off x="7018191" y="4477201"/>
              <a:ext cx="257178" cy="257178"/>
            </a:xfrm>
            <a:prstGeom prst="ellipse">
              <a:avLst/>
            </a:prstGeom>
            <a:solidFill>
              <a:srgbClr val="07A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50" charset="0"/>
              </a:endParaRPr>
            </a:p>
          </p:txBody>
        </p:sp>
        <p:sp>
          <p:nvSpPr>
            <p:cNvPr id="35" name="Oval 34">
              <a:extLst>
                <a:ext uri="{FF2B5EF4-FFF2-40B4-BE49-F238E27FC236}">
                  <a16:creationId xmlns:a16="http://schemas.microsoft.com/office/drawing/2014/main" id="{DCB6968A-01CC-F364-2A9E-28FDA3718106}"/>
                </a:ext>
              </a:extLst>
            </p:cNvPr>
            <p:cNvSpPr/>
            <p:nvPr/>
          </p:nvSpPr>
          <p:spPr>
            <a:xfrm>
              <a:off x="7018191" y="5278662"/>
              <a:ext cx="257178" cy="257178"/>
            </a:xfrm>
            <a:prstGeom prst="ellipse">
              <a:avLst/>
            </a:prstGeom>
            <a:solidFill>
              <a:srgbClr val="07A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50" charset="0"/>
              </a:endParaRPr>
            </a:p>
          </p:txBody>
        </p:sp>
        <p:sp>
          <p:nvSpPr>
            <p:cNvPr id="42" name="Oval 41">
              <a:extLst>
                <a:ext uri="{FF2B5EF4-FFF2-40B4-BE49-F238E27FC236}">
                  <a16:creationId xmlns:a16="http://schemas.microsoft.com/office/drawing/2014/main" id="{169AEA22-4C91-8C37-F791-BA5B98DC8CEE}"/>
                </a:ext>
              </a:extLst>
            </p:cNvPr>
            <p:cNvSpPr/>
            <p:nvPr/>
          </p:nvSpPr>
          <p:spPr>
            <a:xfrm>
              <a:off x="7018191" y="6080121"/>
              <a:ext cx="257178" cy="257178"/>
            </a:xfrm>
            <a:prstGeom prst="ellipse">
              <a:avLst/>
            </a:prstGeom>
            <a:solidFill>
              <a:srgbClr val="07A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ntserrat" panose="00000500000000000000" pitchFamily="50" charset="0"/>
              </a:endParaRPr>
            </a:p>
          </p:txBody>
        </p:sp>
      </p:grpSp>
      <p:sp>
        <p:nvSpPr>
          <p:cNvPr id="51" name="TextBox 50">
            <a:extLst>
              <a:ext uri="{FF2B5EF4-FFF2-40B4-BE49-F238E27FC236}">
                <a16:creationId xmlns:a16="http://schemas.microsoft.com/office/drawing/2014/main" id="{2CF3C59B-4F4E-F9B2-77D8-802AF5DEDFD7}"/>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11</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52" name="Picture 51" descr="A green text on a black background&#10;&#10;Description automatically generated">
            <a:extLst>
              <a:ext uri="{FF2B5EF4-FFF2-40B4-BE49-F238E27FC236}">
                <a16:creationId xmlns:a16="http://schemas.microsoft.com/office/drawing/2014/main" id="{D602C15A-E7EA-3866-E459-4065A9C957FC}"/>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spTree>
    <p:extLst>
      <p:ext uri="{BB962C8B-B14F-4D97-AF65-F5344CB8AC3E}">
        <p14:creationId xmlns:p14="http://schemas.microsoft.com/office/powerpoint/2010/main" val="4702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down)">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DBEC1CC-CCF1-4A47-95E3-59447431EA8C}"/>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t="4728" b="4728"/>
          <a:stretch/>
        </p:blipFill>
        <p:spPr>
          <a:xfrm>
            <a:off x="0" y="1517650"/>
            <a:ext cx="6330950" cy="3822700"/>
          </a:xfrm>
        </p:spPr>
      </p:pic>
      <p:sp>
        <p:nvSpPr>
          <p:cNvPr id="18" name="Rectangle 17"/>
          <p:cNvSpPr/>
          <p:nvPr/>
        </p:nvSpPr>
        <p:spPr>
          <a:xfrm>
            <a:off x="6000749" y="571500"/>
            <a:ext cx="6191251" cy="5715003"/>
          </a:xfrm>
          <a:prstGeom prst="rect">
            <a:avLst/>
          </a:prstGeom>
          <a:solidFill>
            <a:srgbClr val="07AD07"/>
          </a:solidFill>
          <a:ln>
            <a:solidFill>
              <a:srgbClr val="07AD07"/>
            </a:solidFill>
          </a:ln>
          <a:effectLst>
            <a:outerShdw blurRad="825500" dist="279400" dir="5400000" sx="108000" sy="108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TextBox 25">
            <a:extLst>
              <a:ext uri="{FF2B5EF4-FFF2-40B4-BE49-F238E27FC236}">
                <a16:creationId xmlns:a16="http://schemas.microsoft.com/office/drawing/2014/main" id="{20810FBB-C55A-4E1D-8777-7E956B2F6156}"/>
              </a:ext>
            </a:extLst>
          </p:cNvPr>
          <p:cNvSpPr txBox="1"/>
          <p:nvPr/>
        </p:nvSpPr>
        <p:spPr>
          <a:xfrm>
            <a:off x="6964187" y="1321601"/>
            <a:ext cx="3894319" cy="646331"/>
          </a:xfrm>
          <a:prstGeom prst="rect">
            <a:avLst/>
          </a:prstGeom>
          <a:noFill/>
        </p:spPr>
        <p:txBody>
          <a:bodyPr wrap="square" rtlCol="0">
            <a:spAutoFit/>
          </a:bodyPr>
          <a:lstStyle>
            <a:defPPr>
              <a:defRPr lang="en-US"/>
            </a:defPPr>
            <a:lvl1pPr>
              <a:defRPr sz="3600">
                <a:solidFill>
                  <a:schemeClr val="accent4"/>
                </a:solidFill>
                <a:latin typeface="+mj-lt"/>
                <a:ea typeface="Noto Sans" panose="020B0502040504020204" pitchFamily="34" charset="0"/>
                <a:cs typeface="Noto Sans" panose="020B0502040504020204" pitchFamily="34" charset="0"/>
              </a:defRPr>
            </a:lvl1pPr>
          </a:lstStyle>
          <a:p>
            <a:r>
              <a:rPr lang="en-US" b="1" dirty="0">
                <a:solidFill>
                  <a:schemeClr val="bg1"/>
                </a:solidFill>
                <a:latin typeface="Poppins" panose="00000500000000000000" pitchFamily="2" charset="0"/>
                <a:cs typeface="Poppins" panose="00000500000000000000" pitchFamily="2" charset="0"/>
              </a:rPr>
              <a:t>Let’s Talk</a:t>
            </a:r>
            <a:endParaRPr lang="en-ID" b="1" dirty="0">
              <a:solidFill>
                <a:schemeClr val="bg1"/>
              </a:solidFill>
              <a:latin typeface="Poppins" panose="00000500000000000000" pitchFamily="2" charset="0"/>
              <a:cs typeface="Poppins" panose="00000500000000000000" pitchFamily="2" charset="0"/>
            </a:endParaRPr>
          </a:p>
        </p:txBody>
      </p:sp>
      <p:grpSp>
        <p:nvGrpSpPr>
          <p:cNvPr id="7" name="Group 6">
            <a:extLst>
              <a:ext uri="{FF2B5EF4-FFF2-40B4-BE49-F238E27FC236}">
                <a16:creationId xmlns:a16="http://schemas.microsoft.com/office/drawing/2014/main" id="{5A6B4574-891D-DDF1-BCC4-79473B255F13}"/>
              </a:ext>
            </a:extLst>
          </p:cNvPr>
          <p:cNvGrpSpPr/>
          <p:nvPr/>
        </p:nvGrpSpPr>
        <p:grpSpPr>
          <a:xfrm>
            <a:off x="6964189" y="3526170"/>
            <a:ext cx="4575356" cy="502628"/>
            <a:chOff x="6964183" y="3088014"/>
            <a:chExt cx="2786062" cy="502628"/>
          </a:xfrm>
        </p:grpSpPr>
        <p:cxnSp>
          <p:nvCxnSpPr>
            <p:cNvPr id="21" name="Straight Connector 20">
              <a:extLst>
                <a:ext uri="{FF2B5EF4-FFF2-40B4-BE49-F238E27FC236}">
                  <a16:creationId xmlns:a16="http://schemas.microsoft.com/office/drawing/2014/main" id="{42589B4A-B14F-4B65-8FCF-E716FF9C1C19}"/>
                </a:ext>
              </a:extLst>
            </p:cNvPr>
            <p:cNvCxnSpPr>
              <a:cxnSpLocks/>
            </p:cNvCxnSpPr>
            <p:nvPr/>
          </p:nvCxnSpPr>
          <p:spPr>
            <a:xfrm>
              <a:off x="6964183" y="3088014"/>
              <a:ext cx="2786062"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51AACF-859A-4C39-9E0D-3A508B412135}"/>
                </a:ext>
              </a:extLst>
            </p:cNvPr>
            <p:cNvCxnSpPr>
              <a:cxnSpLocks/>
            </p:cNvCxnSpPr>
            <p:nvPr/>
          </p:nvCxnSpPr>
          <p:spPr>
            <a:xfrm>
              <a:off x="6964183" y="3590642"/>
              <a:ext cx="2786062"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3F25B939-6A68-4A79-B2BA-920E99A56599}"/>
              </a:ext>
            </a:extLst>
          </p:cNvPr>
          <p:cNvSpPr/>
          <p:nvPr/>
        </p:nvSpPr>
        <p:spPr>
          <a:xfrm>
            <a:off x="6964188" y="3088402"/>
            <a:ext cx="3173913" cy="336502"/>
          </a:xfrm>
          <a:prstGeom prst="rect">
            <a:avLst/>
          </a:prstGeom>
        </p:spPr>
        <p:txBody>
          <a:bodyPr wrap="square">
            <a:spAutoFit/>
          </a:bodyPr>
          <a:lstStyle/>
          <a:p>
            <a:pPr>
              <a:lnSpc>
                <a:spcPct val="120000"/>
              </a:lnSpc>
            </a:pPr>
            <a:r>
              <a:rPr lang="en-US" sz="1400" dirty="0">
                <a:solidFill>
                  <a:schemeClr val="bg1"/>
                </a:solidFill>
                <a:latin typeface="Poppins" panose="00000500000000000000" pitchFamily="2" charset="0"/>
                <a:cs typeface="Poppins" panose="00000500000000000000" pitchFamily="2" charset="0"/>
              </a:rPr>
              <a:t>Phone 	| 480-777-1230</a:t>
            </a:r>
          </a:p>
        </p:txBody>
      </p:sp>
      <p:sp>
        <p:nvSpPr>
          <p:cNvPr id="24" name="Rectangle 23">
            <a:extLst>
              <a:ext uri="{FF2B5EF4-FFF2-40B4-BE49-F238E27FC236}">
                <a16:creationId xmlns:a16="http://schemas.microsoft.com/office/drawing/2014/main" id="{65A03543-8FF8-4627-98D9-537532710403}"/>
              </a:ext>
            </a:extLst>
          </p:cNvPr>
          <p:cNvSpPr/>
          <p:nvPr/>
        </p:nvSpPr>
        <p:spPr>
          <a:xfrm>
            <a:off x="6964188" y="3592580"/>
            <a:ext cx="3986713" cy="336502"/>
          </a:xfrm>
          <a:prstGeom prst="rect">
            <a:avLst/>
          </a:prstGeom>
        </p:spPr>
        <p:txBody>
          <a:bodyPr wrap="square">
            <a:spAutoFit/>
          </a:bodyPr>
          <a:lstStyle/>
          <a:p>
            <a:pPr>
              <a:lnSpc>
                <a:spcPct val="120000"/>
              </a:lnSpc>
            </a:pPr>
            <a:r>
              <a:rPr lang="en-US" sz="1400" dirty="0">
                <a:solidFill>
                  <a:schemeClr val="bg1"/>
                </a:solidFill>
                <a:latin typeface="Poppins" panose="00000500000000000000" pitchFamily="2" charset="0"/>
                <a:cs typeface="Poppins" panose="00000500000000000000" pitchFamily="2" charset="0"/>
              </a:rPr>
              <a:t>Mail	| mike@clearaz.com</a:t>
            </a:r>
          </a:p>
        </p:txBody>
      </p:sp>
      <p:sp>
        <p:nvSpPr>
          <p:cNvPr id="25" name="Rectangle 24">
            <a:extLst>
              <a:ext uri="{FF2B5EF4-FFF2-40B4-BE49-F238E27FC236}">
                <a16:creationId xmlns:a16="http://schemas.microsoft.com/office/drawing/2014/main" id="{60A544D4-5E92-454D-BC6C-BE749CD96DBB}"/>
              </a:ext>
            </a:extLst>
          </p:cNvPr>
          <p:cNvSpPr/>
          <p:nvPr/>
        </p:nvSpPr>
        <p:spPr>
          <a:xfrm>
            <a:off x="6964181" y="4084221"/>
            <a:ext cx="4923019" cy="336502"/>
          </a:xfrm>
          <a:prstGeom prst="rect">
            <a:avLst/>
          </a:prstGeom>
        </p:spPr>
        <p:txBody>
          <a:bodyPr wrap="square">
            <a:spAutoFit/>
          </a:bodyPr>
          <a:lstStyle/>
          <a:p>
            <a:pPr>
              <a:lnSpc>
                <a:spcPct val="120000"/>
              </a:lnSpc>
            </a:pPr>
            <a:r>
              <a:rPr lang="en-US" sz="1400" dirty="0">
                <a:solidFill>
                  <a:schemeClr val="bg1"/>
                </a:solidFill>
                <a:latin typeface="Poppins" panose="00000500000000000000" pitchFamily="2" charset="0"/>
                <a:cs typeface="Poppins" panose="00000500000000000000" pitchFamily="2" charset="0"/>
              </a:rPr>
              <a:t>Address	| 9399 S Priest Drive Tempe, AZ  85284</a:t>
            </a:r>
          </a:p>
        </p:txBody>
      </p:sp>
      <p:sp>
        <p:nvSpPr>
          <p:cNvPr id="17" name="Shape 2859">
            <a:extLst>
              <a:ext uri="{FF2B5EF4-FFF2-40B4-BE49-F238E27FC236}">
                <a16:creationId xmlns:a16="http://schemas.microsoft.com/office/drawing/2014/main" id="{9374ACF3-4712-4CA5-8E19-F798DB991939}"/>
              </a:ext>
            </a:extLst>
          </p:cNvPr>
          <p:cNvSpPr/>
          <p:nvPr/>
        </p:nvSpPr>
        <p:spPr>
          <a:xfrm>
            <a:off x="8445853" y="4926966"/>
            <a:ext cx="409612" cy="40961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2"/>
              </a:solidFill>
            </a:endParaRPr>
          </a:p>
        </p:txBody>
      </p:sp>
      <p:sp>
        <p:nvSpPr>
          <p:cNvPr id="19" name="Shape 2860">
            <a:extLst>
              <a:ext uri="{FF2B5EF4-FFF2-40B4-BE49-F238E27FC236}">
                <a16:creationId xmlns:a16="http://schemas.microsoft.com/office/drawing/2014/main" id="{F935A448-383F-44B8-A4BC-8F9AFAC659CD}"/>
              </a:ext>
            </a:extLst>
          </p:cNvPr>
          <p:cNvSpPr/>
          <p:nvPr/>
        </p:nvSpPr>
        <p:spPr>
          <a:xfrm>
            <a:off x="7022062" y="4926966"/>
            <a:ext cx="409612" cy="409612"/>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2"/>
              </a:solidFill>
            </a:endParaRPr>
          </a:p>
        </p:txBody>
      </p:sp>
      <p:sp>
        <p:nvSpPr>
          <p:cNvPr id="20" name="Shape 2869">
            <a:extLst>
              <a:ext uri="{FF2B5EF4-FFF2-40B4-BE49-F238E27FC236}">
                <a16:creationId xmlns:a16="http://schemas.microsoft.com/office/drawing/2014/main" id="{C3810855-0744-429A-9E4B-02FEFB3481DA}"/>
              </a:ext>
            </a:extLst>
          </p:cNvPr>
          <p:cNvSpPr/>
          <p:nvPr/>
        </p:nvSpPr>
        <p:spPr>
          <a:xfrm>
            <a:off x="7733957" y="4926966"/>
            <a:ext cx="409612" cy="409612"/>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2"/>
              </a:solidFill>
            </a:endParaRPr>
          </a:p>
        </p:txBody>
      </p:sp>
      <p:sp>
        <p:nvSpPr>
          <p:cNvPr id="2" name="TextBox 1">
            <a:extLst>
              <a:ext uri="{FF2B5EF4-FFF2-40B4-BE49-F238E27FC236}">
                <a16:creationId xmlns:a16="http://schemas.microsoft.com/office/drawing/2014/main" id="{230EE607-7408-79CD-3F01-7B07C91747E8}"/>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12</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6" name="Picture 5" descr="A green text on a black background&#10;&#10;Description automatically generated">
            <a:extLst>
              <a:ext uri="{FF2B5EF4-FFF2-40B4-BE49-F238E27FC236}">
                <a16:creationId xmlns:a16="http://schemas.microsoft.com/office/drawing/2014/main" id="{980F6C70-0A75-F6BE-7743-ED2DEA1A5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sp>
        <p:nvSpPr>
          <p:cNvPr id="9" name="TextBox 8">
            <a:extLst>
              <a:ext uri="{FF2B5EF4-FFF2-40B4-BE49-F238E27FC236}">
                <a16:creationId xmlns:a16="http://schemas.microsoft.com/office/drawing/2014/main" id="{F21F844F-2D42-F5F8-1B7A-A7FD5C55FD87}"/>
              </a:ext>
            </a:extLst>
          </p:cNvPr>
          <p:cNvSpPr txBox="1"/>
          <p:nvPr/>
        </p:nvSpPr>
        <p:spPr>
          <a:xfrm>
            <a:off x="6964181" y="2147329"/>
            <a:ext cx="4294368" cy="600164"/>
          </a:xfrm>
          <a:prstGeom prst="rect">
            <a:avLst/>
          </a:prstGeom>
          <a:noFill/>
        </p:spPr>
        <p:txBody>
          <a:bodyPr wrap="square" rtlCol="0">
            <a:spAutoFit/>
          </a:bodyPr>
          <a:lstStyle>
            <a:defPPr>
              <a:defRPr lang="en-US"/>
            </a:defPPr>
            <a:lvl1pPr>
              <a:defRPr sz="3600">
                <a:solidFill>
                  <a:schemeClr val="accent4"/>
                </a:solidFill>
                <a:latin typeface="+mj-lt"/>
                <a:ea typeface="Noto Sans" panose="020B0502040504020204" pitchFamily="34" charset="0"/>
                <a:cs typeface="Noto Sans" panose="020B0502040504020204" pitchFamily="34" charset="0"/>
              </a:defRPr>
            </a:lvl1pPr>
          </a:lstStyle>
          <a:p>
            <a:r>
              <a:rPr lang="en-US" sz="1100" i="1" dirty="0">
                <a:solidFill>
                  <a:schemeClr val="bg1"/>
                </a:solidFill>
                <a:latin typeface="Poppins" panose="00000500000000000000" pitchFamily="2" charset="0"/>
                <a:cs typeface="Poppins" panose="00000500000000000000" pitchFamily="2" charset="0"/>
              </a:rPr>
              <a:t>Don’t delay. Whether with Clear or somewhere else, get your money out working for you.  And remember that Rule of 72!  Please reach out now.</a:t>
            </a:r>
            <a:endParaRPr lang="en-ID" sz="1100" i="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0913161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FB0CC-686A-7BC6-FAF5-325EBF3D44D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3055299-891A-6F00-2705-4C03F998F61A}"/>
              </a:ext>
            </a:extLst>
          </p:cNvPr>
          <p:cNvSpPr/>
          <p:nvPr/>
        </p:nvSpPr>
        <p:spPr>
          <a:xfrm>
            <a:off x="464350" y="457206"/>
            <a:ext cx="11301831" cy="5949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pic>
        <p:nvPicPr>
          <p:cNvPr id="17" name="Picture Placeholder 16">
            <a:extLst>
              <a:ext uri="{FF2B5EF4-FFF2-40B4-BE49-F238E27FC236}">
                <a16:creationId xmlns:a16="http://schemas.microsoft.com/office/drawing/2014/main" id="{8954A2EC-552C-FC34-87D6-520995F568A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5673" b="15673"/>
          <a:stretch/>
        </p:blipFill>
        <p:spPr/>
      </p:pic>
      <p:sp>
        <p:nvSpPr>
          <p:cNvPr id="2" name="Rectangle 1">
            <a:extLst>
              <a:ext uri="{FF2B5EF4-FFF2-40B4-BE49-F238E27FC236}">
                <a16:creationId xmlns:a16="http://schemas.microsoft.com/office/drawing/2014/main" id="{713EB951-1395-6E34-F811-0343CC9D0C48}"/>
              </a:ext>
            </a:extLst>
          </p:cNvPr>
          <p:cNvSpPr/>
          <p:nvPr/>
        </p:nvSpPr>
        <p:spPr>
          <a:xfrm>
            <a:off x="425824" y="457206"/>
            <a:ext cx="11340349" cy="4373265"/>
          </a:xfrm>
          <a:prstGeom prst="rect">
            <a:avLst/>
          </a:prstGeom>
          <a:gradFill flip="none" rotWithShape="1">
            <a:gsLst>
              <a:gs pos="0">
                <a:schemeClr val="bg1">
                  <a:alpha val="0"/>
                </a:schemeClr>
              </a:gs>
              <a:gs pos="77000">
                <a:schemeClr val="bg1">
                  <a:alpha val="9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Montserrat" panose="00000500000000000000" pitchFamily="2" charset="0"/>
            </a:endParaRPr>
          </a:p>
        </p:txBody>
      </p:sp>
      <p:sp>
        <p:nvSpPr>
          <p:cNvPr id="29" name="TextBox 28">
            <a:extLst>
              <a:ext uri="{FF2B5EF4-FFF2-40B4-BE49-F238E27FC236}">
                <a16:creationId xmlns:a16="http://schemas.microsoft.com/office/drawing/2014/main" id="{A59CF023-0810-00C2-FDA0-55D72BC4493A}"/>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2</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30" name="Picture 29" descr="A green text on a black background&#10;&#10;Description automatically generated">
            <a:extLst>
              <a:ext uri="{FF2B5EF4-FFF2-40B4-BE49-F238E27FC236}">
                <a16:creationId xmlns:a16="http://schemas.microsoft.com/office/drawing/2014/main" id="{F6CE6761-CBEE-3BDE-715E-8279E2C60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pic>
        <p:nvPicPr>
          <p:cNvPr id="31" name="Picture 30" descr="A green text on a black background&#10;&#10;Description automatically generated">
            <a:extLst>
              <a:ext uri="{FF2B5EF4-FFF2-40B4-BE49-F238E27FC236}">
                <a16:creationId xmlns:a16="http://schemas.microsoft.com/office/drawing/2014/main" id="{67C72757-C276-B119-BE57-47974A9FC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691" y="879268"/>
            <a:ext cx="3210672" cy="1049589"/>
          </a:xfrm>
          <a:prstGeom prst="rect">
            <a:avLst/>
          </a:prstGeom>
        </p:spPr>
      </p:pic>
      <p:grpSp>
        <p:nvGrpSpPr>
          <p:cNvPr id="8" name="Group 7">
            <a:extLst>
              <a:ext uri="{FF2B5EF4-FFF2-40B4-BE49-F238E27FC236}">
                <a16:creationId xmlns:a16="http://schemas.microsoft.com/office/drawing/2014/main" id="{5581FF74-31F0-9318-EB37-994F0CFA61A7}"/>
              </a:ext>
            </a:extLst>
          </p:cNvPr>
          <p:cNvGrpSpPr/>
          <p:nvPr/>
        </p:nvGrpSpPr>
        <p:grpSpPr>
          <a:xfrm>
            <a:off x="1348695" y="2348072"/>
            <a:ext cx="4896663" cy="892552"/>
            <a:chOff x="1348690" y="2732115"/>
            <a:chExt cx="6042711" cy="892553"/>
          </a:xfrm>
        </p:grpSpPr>
        <p:sp>
          <p:nvSpPr>
            <p:cNvPr id="9" name="Rectangle 8">
              <a:extLst>
                <a:ext uri="{FF2B5EF4-FFF2-40B4-BE49-F238E27FC236}">
                  <a16:creationId xmlns:a16="http://schemas.microsoft.com/office/drawing/2014/main" id="{9D98C392-37A1-70FE-5EFB-69C3E2073F12}"/>
                </a:ext>
              </a:extLst>
            </p:cNvPr>
            <p:cNvSpPr/>
            <p:nvPr/>
          </p:nvSpPr>
          <p:spPr>
            <a:xfrm>
              <a:off x="1715957" y="2732115"/>
              <a:ext cx="5675444" cy="892553"/>
            </a:xfrm>
            <a:prstGeom prst="rect">
              <a:avLst/>
            </a:prstGeom>
          </p:spPr>
          <p:txBody>
            <a:bodyPr wrap="square">
              <a:spAutoFit/>
            </a:bodyPr>
            <a:lstStyle/>
            <a:p>
              <a:r>
                <a:rPr lang="en-US" sz="3600" dirty="0">
                  <a:latin typeface="Poppins" panose="00000500000000000000" pitchFamily="2" charset="0"/>
                  <a:cs typeface="Poppins" panose="00000500000000000000" pitchFamily="2" charset="0"/>
                </a:rPr>
                <a:t>Clear Choice Fund</a:t>
              </a:r>
              <a:r>
                <a:rPr lang="en-US" sz="2400" dirty="0">
                  <a:latin typeface="Poppins" panose="00000500000000000000" pitchFamily="2" charset="0"/>
                  <a:cs typeface="Poppins" panose="00000500000000000000" pitchFamily="2" charset="0"/>
                </a:rPr>
                <a:t>, </a:t>
              </a:r>
            </a:p>
            <a:p>
              <a:r>
                <a:rPr lang="en-US" sz="1600" dirty="0">
                  <a:latin typeface="Poppins" panose="00000500000000000000" pitchFamily="2" charset="0"/>
                  <a:cs typeface="Poppins" panose="00000500000000000000" pitchFamily="2" charset="0"/>
                </a:rPr>
                <a:t>LLC An Arizona Limited Liability Company</a:t>
              </a:r>
            </a:p>
          </p:txBody>
        </p:sp>
        <p:sp>
          <p:nvSpPr>
            <p:cNvPr id="10" name="Rectangle 9">
              <a:extLst>
                <a:ext uri="{FF2B5EF4-FFF2-40B4-BE49-F238E27FC236}">
                  <a16:creationId xmlns:a16="http://schemas.microsoft.com/office/drawing/2014/main" id="{8C5435B0-D23C-741C-1A25-F9B36F311457}"/>
                </a:ext>
              </a:extLst>
            </p:cNvPr>
            <p:cNvSpPr/>
            <p:nvPr/>
          </p:nvSpPr>
          <p:spPr>
            <a:xfrm>
              <a:off x="1348690" y="2871544"/>
              <a:ext cx="271596" cy="650270"/>
            </a:xfrm>
            <a:prstGeom prst="rect">
              <a:avLst/>
            </a:prstGeom>
            <a:solidFill>
              <a:srgbClr val="07AD07"/>
            </a:solidFill>
            <a:ln>
              <a:solidFill>
                <a:srgbClr val="07A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2" charset="0"/>
              </a:endParaRPr>
            </a:p>
          </p:txBody>
        </p:sp>
      </p:grpSp>
      <p:sp>
        <p:nvSpPr>
          <p:cNvPr id="21" name="TextBox 20">
            <a:extLst>
              <a:ext uri="{FF2B5EF4-FFF2-40B4-BE49-F238E27FC236}">
                <a16:creationId xmlns:a16="http://schemas.microsoft.com/office/drawing/2014/main" id="{3FF72ABB-2FBE-F2FC-D616-89421C788AAD}"/>
              </a:ext>
            </a:extLst>
          </p:cNvPr>
          <p:cNvSpPr txBox="1"/>
          <p:nvPr/>
        </p:nvSpPr>
        <p:spPr>
          <a:xfrm>
            <a:off x="1348689" y="5133357"/>
            <a:ext cx="6644691" cy="984885"/>
          </a:xfrm>
          <a:prstGeom prst="rect">
            <a:avLst/>
          </a:prstGeom>
          <a:noFill/>
        </p:spPr>
        <p:txBody>
          <a:bodyPr wrap="square">
            <a:spAutoFit/>
          </a:bodyPr>
          <a:lstStyle/>
          <a:p>
            <a:pPr algn="just">
              <a:spcBef>
                <a:spcPts val="600"/>
              </a:spcBef>
            </a:pPr>
            <a:r>
              <a:rPr lang="en-US" sz="600" dirty="0">
                <a:latin typeface="Poppins Light" panose="00000400000000000000" pitchFamily="2" charset="0"/>
                <a:cs typeface="Poppins Light" panose="00000400000000000000" pitchFamily="2" charset="0"/>
              </a:rPr>
              <a:t>This presentation is for informational purposes only and does not constitute an offer to sell or a solicitation of an offer to purchase securities. Any offer or solicitation will be made only through a Private Placement Memorandum (PPM) and is subject to the terms and conditions set forth therein. This material is intended solely for accredited investors as defined under Rule 501 of Regulation D of the Securities Act of 1933, as amended.</a:t>
            </a:r>
          </a:p>
          <a:p>
            <a:pPr algn="just">
              <a:spcBef>
                <a:spcPts val="600"/>
              </a:spcBef>
            </a:pPr>
            <a:r>
              <a:rPr lang="en-US" sz="600" dirty="0">
                <a:latin typeface="Poppins Light" panose="00000400000000000000" pitchFamily="2" charset="0"/>
                <a:cs typeface="Poppins Light" panose="00000400000000000000" pitchFamily="2" charset="0"/>
              </a:rPr>
              <a:t>Investing in private securities involves significant risks, including the potential loss of your entire investment. Past performance is not indicative of future results. This presentation contains forward-looking statements, which are subject to uncertainties and risks that could cause actual results to differ materially. Prospective investors should conduct their own independent due diligence, review the PPM, and consult with their financial, legal, and tax advisors before making an investment decision.</a:t>
            </a:r>
          </a:p>
          <a:p>
            <a:pPr algn="just">
              <a:spcBef>
                <a:spcPts val="600"/>
              </a:spcBef>
            </a:pPr>
            <a:r>
              <a:rPr lang="en-US" sz="600" dirty="0">
                <a:latin typeface="Poppins Light" panose="00000400000000000000" pitchFamily="2" charset="0"/>
                <a:cs typeface="Poppins Light" panose="00000400000000000000" pitchFamily="2" charset="0"/>
              </a:rPr>
              <a:t>Securities offered through this offering are not registered under the Securities Act of 1933, the Securities Exchange Act of 1934, or any state securities laws and are offered under applicable exemptions. These securities are illiquid and may not be resold or transferred without compliance with applicable securities laws.</a:t>
            </a:r>
          </a:p>
        </p:txBody>
      </p:sp>
      <p:grpSp>
        <p:nvGrpSpPr>
          <p:cNvPr id="12" name="Group 11">
            <a:extLst>
              <a:ext uri="{FF2B5EF4-FFF2-40B4-BE49-F238E27FC236}">
                <a16:creationId xmlns:a16="http://schemas.microsoft.com/office/drawing/2014/main" id="{4CFCDF80-FFCA-919B-0857-48D0F6F1E666}"/>
              </a:ext>
            </a:extLst>
          </p:cNvPr>
          <p:cNvGrpSpPr/>
          <p:nvPr/>
        </p:nvGrpSpPr>
        <p:grpSpPr>
          <a:xfrm>
            <a:off x="8512074" y="5294118"/>
            <a:ext cx="2927457" cy="663352"/>
            <a:chOff x="8512067" y="5312461"/>
            <a:chExt cx="2927457" cy="663352"/>
          </a:xfrm>
        </p:grpSpPr>
        <p:sp>
          <p:nvSpPr>
            <p:cNvPr id="13" name="Rectangle 12">
              <a:extLst>
                <a:ext uri="{FF2B5EF4-FFF2-40B4-BE49-F238E27FC236}">
                  <a16:creationId xmlns:a16="http://schemas.microsoft.com/office/drawing/2014/main" id="{9E3C7058-5AAE-4513-89A5-987A3E599C33}"/>
                </a:ext>
              </a:extLst>
            </p:cNvPr>
            <p:cNvSpPr/>
            <p:nvPr/>
          </p:nvSpPr>
          <p:spPr>
            <a:xfrm>
              <a:off x="9284902" y="5397916"/>
              <a:ext cx="2154622" cy="492443"/>
            </a:xfrm>
            <a:prstGeom prst="rect">
              <a:avLst/>
            </a:prstGeom>
          </p:spPr>
          <p:txBody>
            <a:bodyPr wrap="square">
              <a:spAutoFit/>
            </a:bodyPr>
            <a:lstStyle/>
            <a:p>
              <a:r>
                <a:rPr lang="en-US" sz="1600" b="1" dirty="0">
                  <a:latin typeface="Poppins" panose="00000500000000000000" pitchFamily="2" charset="0"/>
                  <a:cs typeface="Poppins" panose="00000500000000000000" pitchFamily="2" charset="0"/>
                </a:rPr>
                <a:t>Michael Coffman</a:t>
              </a:r>
            </a:p>
            <a:p>
              <a:r>
                <a:rPr lang="en-US" sz="1000" dirty="0">
                  <a:solidFill>
                    <a:srgbClr val="07AD07"/>
                  </a:solidFill>
                  <a:latin typeface="Poppins" panose="00000500000000000000" pitchFamily="2" charset="0"/>
                  <a:cs typeface="Poppins" panose="00000500000000000000" pitchFamily="2" charset="0"/>
                </a:rPr>
                <a:t>President</a:t>
              </a:r>
            </a:p>
          </p:txBody>
        </p:sp>
        <p:pic>
          <p:nvPicPr>
            <p:cNvPr id="14" name="Picture 13">
              <a:extLst>
                <a:ext uri="{FF2B5EF4-FFF2-40B4-BE49-F238E27FC236}">
                  <a16:creationId xmlns:a16="http://schemas.microsoft.com/office/drawing/2014/main" id="{841D7E45-F3D6-5D3D-C49B-A705C77B7723}"/>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t="10993" b="32765"/>
            <a:stretch/>
          </p:blipFill>
          <p:spPr>
            <a:xfrm>
              <a:off x="8512067" y="5312461"/>
              <a:ext cx="663352" cy="663352"/>
            </a:xfrm>
            <a:custGeom>
              <a:avLst/>
              <a:gdLst>
                <a:gd name="connsiteX0" fmla="*/ 795338 w 1590676"/>
                <a:gd name="connsiteY0" fmla="*/ 0 h 1590676"/>
                <a:gd name="connsiteX1" fmla="*/ 1590676 w 1590676"/>
                <a:gd name="connsiteY1" fmla="*/ 795338 h 1590676"/>
                <a:gd name="connsiteX2" fmla="*/ 795338 w 1590676"/>
                <a:gd name="connsiteY2" fmla="*/ 1590676 h 1590676"/>
                <a:gd name="connsiteX3" fmla="*/ 0 w 1590676"/>
                <a:gd name="connsiteY3" fmla="*/ 795338 h 1590676"/>
                <a:gd name="connsiteX4" fmla="*/ 795338 w 1590676"/>
                <a:gd name="connsiteY4" fmla="*/ 0 h 1590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676" h="1590676">
                  <a:moveTo>
                    <a:pt x="795338" y="0"/>
                  </a:moveTo>
                  <a:cubicBezTo>
                    <a:pt x="1234591" y="0"/>
                    <a:pt x="1590676" y="356085"/>
                    <a:pt x="1590676" y="795338"/>
                  </a:cubicBezTo>
                  <a:cubicBezTo>
                    <a:pt x="1590676" y="1234591"/>
                    <a:pt x="1234591" y="1590676"/>
                    <a:pt x="795338" y="1590676"/>
                  </a:cubicBezTo>
                  <a:cubicBezTo>
                    <a:pt x="356085" y="1590676"/>
                    <a:pt x="0" y="1234591"/>
                    <a:pt x="0" y="795338"/>
                  </a:cubicBezTo>
                  <a:cubicBezTo>
                    <a:pt x="0" y="356085"/>
                    <a:pt x="356085" y="0"/>
                    <a:pt x="795338" y="0"/>
                  </a:cubicBezTo>
                  <a:close/>
                </a:path>
              </a:pathLst>
            </a:custGeom>
            <a:ln w="38100">
              <a:solidFill>
                <a:srgbClr val="07AD07"/>
              </a:solidFill>
            </a:ln>
            <a:effectLst>
              <a:outerShdw blurRad="215900" dist="203200" dir="5400000" sx="91000" sy="91000" algn="t" rotWithShape="0">
                <a:prstClr val="black">
                  <a:alpha val="40000"/>
                </a:prstClr>
              </a:outerShdw>
            </a:effectLst>
          </p:spPr>
        </p:pic>
      </p:grpSp>
      <p:grpSp>
        <p:nvGrpSpPr>
          <p:cNvPr id="20" name="Group 19">
            <a:extLst>
              <a:ext uri="{FF2B5EF4-FFF2-40B4-BE49-F238E27FC236}">
                <a16:creationId xmlns:a16="http://schemas.microsoft.com/office/drawing/2014/main" id="{90801EBD-D6F1-E03F-2B13-8B77E9195790}"/>
              </a:ext>
            </a:extLst>
          </p:cNvPr>
          <p:cNvGrpSpPr/>
          <p:nvPr/>
        </p:nvGrpSpPr>
        <p:grpSpPr>
          <a:xfrm>
            <a:off x="1348695" y="3517140"/>
            <a:ext cx="5545881" cy="731715"/>
            <a:chOff x="1348690" y="5148591"/>
            <a:chExt cx="7121440" cy="731715"/>
          </a:xfrm>
        </p:grpSpPr>
        <p:sp>
          <p:nvSpPr>
            <p:cNvPr id="23" name="TextBox 22">
              <a:extLst>
                <a:ext uri="{FF2B5EF4-FFF2-40B4-BE49-F238E27FC236}">
                  <a16:creationId xmlns:a16="http://schemas.microsoft.com/office/drawing/2014/main" id="{EC8E8C7C-A645-43F1-9AF7-43A0C653E0FC}"/>
                </a:ext>
              </a:extLst>
            </p:cNvPr>
            <p:cNvSpPr txBox="1"/>
            <p:nvPr/>
          </p:nvSpPr>
          <p:spPr>
            <a:xfrm>
              <a:off x="1348690" y="5148591"/>
              <a:ext cx="6096000" cy="400110"/>
            </a:xfrm>
            <a:prstGeom prst="rect">
              <a:avLst/>
            </a:prstGeom>
            <a:noFill/>
          </p:spPr>
          <p:txBody>
            <a:bodyPr wrap="square">
              <a:spAutoFit/>
            </a:bodyPr>
            <a:lstStyle/>
            <a:p>
              <a:r>
                <a:rPr lang="en-US" sz="2000" dirty="0">
                  <a:latin typeface="Poppins" panose="00000500000000000000" pitchFamily="2" charset="0"/>
                  <a:cs typeface="Poppins" panose="00000500000000000000" pitchFamily="2" charset="0"/>
                </a:rPr>
                <a:t>High Yield Fixed Income Investment</a:t>
              </a:r>
            </a:p>
          </p:txBody>
        </p:sp>
        <p:sp>
          <p:nvSpPr>
            <p:cNvPr id="24" name="TextBox 23">
              <a:extLst>
                <a:ext uri="{FF2B5EF4-FFF2-40B4-BE49-F238E27FC236}">
                  <a16:creationId xmlns:a16="http://schemas.microsoft.com/office/drawing/2014/main" id="{C8385F5D-44DF-AD88-D0CF-C50B5EF85C2E}"/>
                </a:ext>
              </a:extLst>
            </p:cNvPr>
            <p:cNvSpPr txBox="1"/>
            <p:nvPr/>
          </p:nvSpPr>
          <p:spPr>
            <a:xfrm>
              <a:off x="1348690" y="5603307"/>
              <a:ext cx="7121440" cy="276999"/>
            </a:xfrm>
            <a:prstGeom prst="rect">
              <a:avLst/>
            </a:prstGeom>
            <a:noFill/>
          </p:spPr>
          <p:txBody>
            <a:bodyPr wrap="square">
              <a:spAutoFit/>
            </a:bodyPr>
            <a:lstStyle/>
            <a:p>
              <a:r>
                <a:rPr lang="en-US" sz="1200" dirty="0">
                  <a:solidFill>
                    <a:srgbClr val="07AD07"/>
                  </a:solidFill>
                  <a:latin typeface="Poppins" panose="00000500000000000000" pitchFamily="2" charset="0"/>
                  <a:cs typeface="Poppins" panose="00000500000000000000" pitchFamily="2" charset="0"/>
                </a:rPr>
                <a:t>“Always Be Better” – build, measure, learn.  Every day, every process.</a:t>
              </a:r>
            </a:p>
          </p:txBody>
        </p:sp>
      </p:grpSp>
    </p:spTree>
    <p:extLst>
      <p:ext uri="{BB962C8B-B14F-4D97-AF65-F5344CB8AC3E}">
        <p14:creationId xmlns:p14="http://schemas.microsoft.com/office/powerpoint/2010/main" val="60749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a:extLst>
              <a:ext uri="{FF2B5EF4-FFF2-40B4-BE49-F238E27FC236}">
                <a16:creationId xmlns:a16="http://schemas.microsoft.com/office/drawing/2014/main" id="{7993646F-5FD2-4099-9483-CAEBCC126AF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7477" b="7477"/>
          <a:stretch/>
        </p:blipFill>
        <p:spPr>
          <a:xfrm>
            <a:off x="4358707" y="1029019"/>
            <a:ext cx="3347603" cy="4799975"/>
          </a:xfrm>
        </p:spPr>
      </p:pic>
      <p:sp>
        <p:nvSpPr>
          <p:cNvPr id="9" name="Oval 8"/>
          <p:cNvSpPr/>
          <p:nvPr/>
        </p:nvSpPr>
        <p:spPr>
          <a:xfrm>
            <a:off x="7197143" y="1436859"/>
            <a:ext cx="1016759" cy="1016759"/>
          </a:xfrm>
          <a:prstGeom prst="ellipse">
            <a:avLst/>
          </a:prstGeom>
          <a:solidFill>
            <a:schemeClr val="bg1">
              <a:lumMod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97143" y="2979731"/>
            <a:ext cx="1016759" cy="1016759"/>
          </a:xfrm>
          <a:prstGeom prst="ellipse">
            <a:avLst/>
          </a:prstGeom>
          <a:solidFill>
            <a:schemeClr val="bg1">
              <a:lumMod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197143" y="4475657"/>
            <a:ext cx="1016759" cy="1016759"/>
          </a:xfrm>
          <a:prstGeom prst="ellipse">
            <a:avLst/>
          </a:prstGeom>
          <a:solidFill>
            <a:srgbClr val="07AD0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
            <a:extLst>
              <a:ext uri="{FF2B5EF4-FFF2-40B4-BE49-F238E27FC236}">
                <a16:creationId xmlns:a16="http://schemas.microsoft.com/office/drawing/2014/main" id="{62D06877-2B76-4FA6-8392-3233F088A783}"/>
              </a:ext>
            </a:extLst>
          </p:cNvPr>
          <p:cNvSpPr txBox="1">
            <a:spLocks/>
          </p:cNvSpPr>
          <p:nvPr/>
        </p:nvSpPr>
        <p:spPr>
          <a:xfrm>
            <a:off x="665977" y="2885352"/>
            <a:ext cx="3174371" cy="1334643"/>
          </a:xfrm>
          <a:prstGeom prst="rect">
            <a:avLst/>
          </a:prstGeom>
        </p:spPr>
        <p:txBody>
          <a:bodyPr/>
          <a:lstStyle>
            <a:lvl1pPr algn="l" defTabSz="914119" rtl="0" eaLnBrk="1" latinLnBrk="0" hangingPunct="1">
              <a:lnSpc>
                <a:spcPct val="90000"/>
              </a:lnSpc>
              <a:spcBef>
                <a:spcPct val="0"/>
              </a:spcBef>
              <a:buNone/>
              <a:defRPr sz="4402" kern="1200">
                <a:solidFill>
                  <a:schemeClr val="tx1"/>
                </a:solidFill>
                <a:latin typeface="+mj-lt"/>
                <a:ea typeface="+mj-ea"/>
                <a:cs typeface="+mj-cs"/>
              </a:defRPr>
            </a:lvl1pPr>
          </a:lstStyle>
          <a:p>
            <a:r>
              <a:rPr lang="en-US" sz="3200" b="1" dirty="0">
                <a:latin typeface="Poppins" panose="00000500000000000000" pitchFamily="2" charset="0"/>
                <a:cs typeface="Poppins" panose="00000500000000000000" pitchFamily="2" charset="0"/>
              </a:rPr>
              <a:t>Welcome to Clear Choice Fund</a:t>
            </a:r>
          </a:p>
        </p:txBody>
      </p:sp>
      <p:cxnSp>
        <p:nvCxnSpPr>
          <p:cNvPr id="22" name="Straight Connector 21">
            <a:extLst>
              <a:ext uri="{FF2B5EF4-FFF2-40B4-BE49-F238E27FC236}">
                <a16:creationId xmlns:a16="http://schemas.microsoft.com/office/drawing/2014/main" id="{1769E017-1624-4CB6-B55E-8EC33ED2897B}"/>
              </a:ext>
            </a:extLst>
          </p:cNvPr>
          <p:cNvCxnSpPr>
            <a:cxnSpLocks/>
          </p:cNvCxnSpPr>
          <p:nvPr/>
        </p:nvCxnSpPr>
        <p:spPr>
          <a:xfrm>
            <a:off x="665978" y="2615279"/>
            <a:ext cx="1903301" cy="0"/>
          </a:xfrm>
          <a:prstGeom prst="line">
            <a:avLst/>
          </a:prstGeom>
          <a:ln w="12700">
            <a:solidFill>
              <a:srgbClr val="07AD07"/>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246D7FBC-6C27-40AE-A687-F22CCADEC136}"/>
              </a:ext>
            </a:extLst>
          </p:cNvPr>
          <p:cNvSpPr/>
          <p:nvPr/>
        </p:nvSpPr>
        <p:spPr>
          <a:xfrm>
            <a:off x="665984" y="2583025"/>
            <a:ext cx="416937" cy="64507"/>
          </a:xfrm>
          <a:prstGeom prst="roundRect">
            <a:avLst>
              <a:gd name="adj" fmla="val 50000"/>
            </a:avLst>
          </a:prstGeom>
          <a:solidFill>
            <a:srgbClr val="07AD07"/>
          </a:solidFill>
          <a:ln>
            <a:solidFill>
              <a:srgbClr val="07A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8FCD78E-9259-4063-A492-54C9E26E5D57}"/>
              </a:ext>
            </a:extLst>
          </p:cNvPr>
          <p:cNvSpPr/>
          <p:nvPr/>
        </p:nvSpPr>
        <p:spPr>
          <a:xfrm>
            <a:off x="4358169" y="711481"/>
            <a:ext cx="3347620" cy="194592"/>
          </a:xfrm>
          <a:prstGeom prst="rect">
            <a:avLst/>
          </a:prstGeom>
          <a:solidFill>
            <a:srgbClr val="07AD07"/>
          </a:solidFill>
          <a:ln>
            <a:solidFill>
              <a:srgbClr val="07A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89D577-E49A-416E-8C46-6993CBB3B290}"/>
              </a:ext>
            </a:extLst>
          </p:cNvPr>
          <p:cNvSpPr/>
          <p:nvPr/>
        </p:nvSpPr>
        <p:spPr>
          <a:xfrm>
            <a:off x="4357901" y="5990623"/>
            <a:ext cx="3347620" cy="194592"/>
          </a:xfrm>
          <a:prstGeom prst="rect">
            <a:avLst/>
          </a:prstGeom>
          <a:solidFill>
            <a:srgbClr val="07AD07"/>
          </a:solidFill>
          <a:ln>
            <a:solidFill>
              <a:srgbClr val="07A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262D9670-6446-46DC-AAFD-96A515A1364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98163" y="3280751"/>
            <a:ext cx="414719" cy="414719"/>
          </a:xfrm>
          <a:prstGeom prst="rect">
            <a:avLst/>
          </a:prstGeom>
        </p:spPr>
      </p:pic>
      <p:pic>
        <p:nvPicPr>
          <p:cNvPr id="7" name="Graphic 6" descr="Money">
            <a:extLst>
              <a:ext uri="{FF2B5EF4-FFF2-40B4-BE49-F238E27FC236}">
                <a16:creationId xmlns:a16="http://schemas.microsoft.com/office/drawing/2014/main" id="{C21FF1BE-4F01-44B3-9EA6-FA04ED006A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98163" y="4776677"/>
            <a:ext cx="414719" cy="414719"/>
          </a:xfrm>
          <a:prstGeom prst="rect">
            <a:avLst/>
          </a:prstGeom>
        </p:spPr>
      </p:pic>
      <p:pic>
        <p:nvPicPr>
          <p:cNvPr id="11" name="Graphic 10">
            <a:extLst>
              <a:ext uri="{FF2B5EF4-FFF2-40B4-BE49-F238E27FC236}">
                <a16:creationId xmlns:a16="http://schemas.microsoft.com/office/drawing/2014/main" id="{2AEFFE99-C960-45A7-9B32-C777CE46C53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498163" y="1737879"/>
            <a:ext cx="414719" cy="414719"/>
          </a:xfrm>
          <a:prstGeom prst="rect">
            <a:avLst/>
          </a:prstGeom>
        </p:spPr>
      </p:pic>
      <p:sp>
        <p:nvSpPr>
          <p:cNvPr id="10" name="Rectangle 9"/>
          <p:cNvSpPr/>
          <p:nvPr/>
        </p:nvSpPr>
        <p:spPr>
          <a:xfrm>
            <a:off x="8407598" y="1493853"/>
            <a:ext cx="3451033" cy="276999"/>
          </a:xfrm>
          <a:prstGeom prst="rect">
            <a:avLst/>
          </a:prstGeom>
        </p:spPr>
        <p:txBody>
          <a:bodyPr wrap="square">
            <a:spAutoFit/>
          </a:bodyPr>
          <a:lstStyle/>
          <a:p>
            <a:pPr algn="just"/>
            <a:r>
              <a:rPr lang="en-US" sz="1200" b="1" dirty="0">
                <a:solidFill>
                  <a:srgbClr val="07AD07"/>
                </a:solidFill>
                <a:latin typeface="Poppins" panose="00000500000000000000" pitchFamily="2" charset="0"/>
                <a:cs typeface="Poppins" panose="00000500000000000000" pitchFamily="2" charset="0"/>
              </a:rPr>
              <a:t>Investing in What We Know:</a:t>
            </a:r>
          </a:p>
        </p:txBody>
      </p:sp>
      <p:sp>
        <p:nvSpPr>
          <p:cNvPr id="3" name="Rectangle 2">
            <a:extLst>
              <a:ext uri="{FF2B5EF4-FFF2-40B4-BE49-F238E27FC236}">
                <a16:creationId xmlns:a16="http://schemas.microsoft.com/office/drawing/2014/main" id="{E2E04C95-4EDB-D2DA-E2E3-3B611ADD2657}"/>
              </a:ext>
            </a:extLst>
          </p:cNvPr>
          <p:cNvSpPr/>
          <p:nvPr/>
        </p:nvSpPr>
        <p:spPr>
          <a:xfrm>
            <a:off x="8407598" y="1796446"/>
            <a:ext cx="3451033" cy="600164"/>
          </a:xfrm>
          <a:prstGeom prst="rect">
            <a:avLst/>
          </a:prstGeom>
        </p:spPr>
        <p:txBody>
          <a:bodyPr wrap="square">
            <a:spAutoFit/>
          </a:bodyPr>
          <a:lstStyle/>
          <a:p>
            <a:pPr algn="just"/>
            <a:r>
              <a:rPr lang="en-US" sz="1100" dirty="0">
                <a:latin typeface="Poppins" panose="00000500000000000000" pitchFamily="2" charset="0"/>
                <a:cs typeface="Poppins" panose="00000500000000000000" pitchFamily="2" charset="0"/>
              </a:rPr>
              <a:t>At Clear Choice Fund, we stick to what works short-term, secured loans for residential real estate markets.</a:t>
            </a:r>
          </a:p>
        </p:txBody>
      </p:sp>
      <p:sp>
        <p:nvSpPr>
          <p:cNvPr id="8" name="Rectangle 7">
            <a:extLst>
              <a:ext uri="{FF2B5EF4-FFF2-40B4-BE49-F238E27FC236}">
                <a16:creationId xmlns:a16="http://schemas.microsoft.com/office/drawing/2014/main" id="{4FE0909F-2924-E2F3-AA42-7BCCFDEE2097}"/>
              </a:ext>
            </a:extLst>
          </p:cNvPr>
          <p:cNvSpPr/>
          <p:nvPr/>
        </p:nvSpPr>
        <p:spPr>
          <a:xfrm>
            <a:off x="8407598" y="3036726"/>
            <a:ext cx="3365308" cy="276999"/>
          </a:xfrm>
          <a:prstGeom prst="rect">
            <a:avLst/>
          </a:prstGeom>
        </p:spPr>
        <p:txBody>
          <a:bodyPr wrap="square">
            <a:spAutoFit/>
          </a:bodyPr>
          <a:lstStyle/>
          <a:p>
            <a:pPr algn="just"/>
            <a:r>
              <a:rPr lang="en-US" sz="1200" b="1" dirty="0">
                <a:solidFill>
                  <a:srgbClr val="07AD07"/>
                </a:solidFill>
                <a:latin typeface="Poppins" panose="00000500000000000000" pitchFamily="2" charset="0"/>
                <a:cs typeface="Poppins" panose="00000500000000000000" pitchFamily="2" charset="0"/>
              </a:rPr>
              <a:t>A Time-Tested Approach:</a:t>
            </a:r>
          </a:p>
        </p:txBody>
      </p:sp>
      <p:sp>
        <p:nvSpPr>
          <p:cNvPr id="14" name="Rectangle 13">
            <a:extLst>
              <a:ext uri="{FF2B5EF4-FFF2-40B4-BE49-F238E27FC236}">
                <a16:creationId xmlns:a16="http://schemas.microsoft.com/office/drawing/2014/main" id="{6570DFCA-D9B0-A9F7-09D9-666F6EDBAEF0}"/>
              </a:ext>
            </a:extLst>
          </p:cNvPr>
          <p:cNvSpPr/>
          <p:nvPr/>
        </p:nvSpPr>
        <p:spPr>
          <a:xfrm>
            <a:off x="8407598" y="3339318"/>
            <a:ext cx="3365308" cy="600164"/>
          </a:xfrm>
          <a:prstGeom prst="rect">
            <a:avLst/>
          </a:prstGeom>
        </p:spPr>
        <p:txBody>
          <a:bodyPr wrap="square">
            <a:spAutoFit/>
          </a:bodyPr>
          <a:lstStyle/>
          <a:p>
            <a:pPr algn="just"/>
            <a:r>
              <a:rPr lang="en-US" sz="1100" dirty="0">
                <a:latin typeface="Poppins" panose="00000500000000000000" pitchFamily="2" charset="0"/>
                <a:cs typeface="Poppins" panose="00000500000000000000" pitchFamily="2" charset="0"/>
              </a:rPr>
              <a:t>We’ve built a business on disciplined lending practices, strong borrower relationships, and a commitment to risk mitigation.</a:t>
            </a:r>
          </a:p>
        </p:txBody>
      </p:sp>
      <p:sp>
        <p:nvSpPr>
          <p:cNvPr id="18" name="Rectangle 17">
            <a:extLst>
              <a:ext uri="{FF2B5EF4-FFF2-40B4-BE49-F238E27FC236}">
                <a16:creationId xmlns:a16="http://schemas.microsoft.com/office/drawing/2014/main" id="{69B1158C-C0F4-7252-AB65-A70779CD0DC2}"/>
              </a:ext>
            </a:extLst>
          </p:cNvPr>
          <p:cNvSpPr/>
          <p:nvPr/>
        </p:nvSpPr>
        <p:spPr>
          <a:xfrm>
            <a:off x="8407598" y="4532651"/>
            <a:ext cx="3365308" cy="276999"/>
          </a:xfrm>
          <a:prstGeom prst="rect">
            <a:avLst/>
          </a:prstGeom>
        </p:spPr>
        <p:txBody>
          <a:bodyPr wrap="square">
            <a:spAutoFit/>
          </a:bodyPr>
          <a:lstStyle/>
          <a:p>
            <a:pPr algn="just"/>
            <a:r>
              <a:rPr lang="en-US" sz="1200" b="1" dirty="0">
                <a:solidFill>
                  <a:srgbClr val="07AD07"/>
                </a:solidFill>
                <a:latin typeface="Poppins" panose="00000500000000000000" pitchFamily="2" charset="0"/>
                <a:cs typeface="Poppins" panose="00000500000000000000" pitchFamily="2" charset="0"/>
              </a:rPr>
              <a:t>A Conservative Model:</a:t>
            </a:r>
          </a:p>
        </p:txBody>
      </p:sp>
      <p:sp>
        <p:nvSpPr>
          <p:cNvPr id="19" name="Rectangle 18">
            <a:extLst>
              <a:ext uri="{FF2B5EF4-FFF2-40B4-BE49-F238E27FC236}">
                <a16:creationId xmlns:a16="http://schemas.microsoft.com/office/drawing/2014/main" id="{44FFBAFD-21B0-80CF-FBEA-73ACA0642A99}"/>
              </a:ext>
            </a:extLst>
          </p:cNvPr>
          <p:cNvSpPr/>
          <p:nvPr/>
        </p:nvSpPr>
        <p:spPr>
          <a:xfrm>
            <a:off x="8407598" y="4835244"/>
            <a:ext cx="3365308" cy="600164"/>
          </a:xfrm>
          <a:prstGeom prst="rect">
            <a:avLst/>
          </a:prstGeom>
        </p:spPr>
        <p:txBody>
          <a:bodyPr wrap="square">
            <a:spAutoFit/>
          </a:bodyPr>
          <a:lstStyle/>
          <a:p>
            <a:pPr algn="just"/>
            <a:r>
              <a:rPr lang="en-US" sz="1100" dirty="0">
                <a:latin typeface="Poppins" panose="00000500000000000000" pitchFamily="2" charset="0"/>
                <a:cs typeface="Poppins" panose="00000500000000000000" pitchFamily="2" charset="0"/>
              </a:rPr>
              <a:t>We avoid unnecessary complexity. No leverage. No shortcuts. Just solid returns and sound investments in vibrant markets.</a:t>
            </a:r>
          </a:p>
        </p:txBody>
      </p:sp>
      <p:sp>
        <p:nvSpPr>
          <p:cNvPr id="35" name="TextBox 34">
            <a:extLst>
              <a:ext uri="{FF2B5EF4-FFF2-40B4-BE49-F238E27FC236}">
                <a16:creationId xmlns:a16="http://schemas.microsoft.com/office/drawing/2014/main" id="{8252882F-7DF8-7847-E75E-8843872C4747}"/>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3</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36" name="Picture 35" descr="A green text on a black background&#10;&#10;Description automatically generated">
            <a:extLst>
              <a:ext uri="{FF2B5EF4-FFF2-40B4-BE49-F238E27FC236}">
                <a16:creationId xmlns:a16="http://schemas.microsoft.com/office/drawing/2014/main" id="{62061380-FC2C-340D-3CF1-2C38CFF191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spTree>
    <p:extLst>
      <p:ext uri="{BB962C8B-B14F-4D97-AF65-F5344CB8AC3E}">
        <p14:creationId xmlns:p14="http://schemas.microsoft.com/office/powerpoint/2010/main" val="163066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47" presetClass="entr" presetSubtype="0" fill="hold" grpId="0" nodeType="withEffect">
                                  <p:stCondLst>
                                    <p:cond delay="50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animBg="1"/>
      <p:bldP spid="25" grpId="0" animBg="1"/>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ACD8EB0-9E51-4D03-B6E6-A3FB140A7A70}"/>
              </a:ext>
            </a:extLst>
          </p:cNvPr>
          <p:cNvSpPr/>
          <p:nvPr/>
        </p:nvSpPr>
        <p:spPr>
          <a:xfrm>
            <a:off x="5044383" y="741347"/>
            <a:ext cx="307421" cy="5375307"/>
          </a:xfrm>
          <a:prstGeom prst="roundRect">
            <a:avLst>
              <a:gd name="adj" fmla="val 2220"/>
            </a:avLst>
          </a:prstGeom>
          <a:solidFill>
            <a:srgbClr val="07AD07"/>
          </a:solidFill>
          <a:ln>
            <a:solidFill>
              <a:srgbClr val="07AD07"/>
            </a:solidFill>
          </a:ln>
          <a:effectLst>
            <a:outerShdw blurRad="762000" dist="317500" dir="8100000" sx="90000" sy="9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Text Placeholder 10">
            <a:extLst>
              <a:ext uri="{FF2B5EF4-FFF2-40B4-BE49-F238E27FC236}">
                <a16:creationId xmlns:a16="http://schemas.microsoft.com/office/drawing/2014/main" id="{284F691E-312A-4795-9952-A4417D97A150}"/>
              </a:ext>
            </a:extLst>
          </p:cNvPr>
          <p:cNvSpPr txBox="1">
            <a:spLocks/>
          </p:cNvSpPr>
          <p:nvPr/>
        </p:nvSpPr>
        <p:spPr>
          <a:xfrm>
            <a:off x="6062355" y="627346"/>
            <a:ext cx="5474043" cy="646331"/>
          </a:xfrm>
          <a:prstGeom prst="rect">
            <a:avLst/>
          </a:prstGeom>
          <a:noFill/>
        </p:spPr>
        <p:txBody>
          <a:bodyPr vert="horz" wrap="square" lIns="91440" tIns="45720" rIns="91440" bIns="45720" rtlCol="0" anchor="ctr">
            <a:spAutoFit/>
          </a:bodyPr>
          <a:lstStyle>
            <a:lvl1pPr algn="ctr">
              <a:lnSpc>
                <a:spcPct val="100000"/>
              </a:lnSpc>
              <a:spcBef>
                <a:spcPct val="0"/>
              </a:spcBef>
              <a:buNone/>
              <a:defRPr sz="3600">
                <a:solidFill>
                  <a:schemeClr val="bg2">
                    <a:lumMod val="10000"/>
                  </a:schemeClr>
                </a:solidFill>
                <a:latin typeface="Montserrat" panose="00000500000000000000" pitchFamily="50"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n-US" b="1" dirty="0">
                <a:latin typeface="Poppins" panose="00000500000000000000" pitchFamily="2" charset="0"/>
                <a:cs typeface="Poppins" panose="00000500000000000000" pitchFamily="2" charset="0"/>
              </a:rPr>
              <a:t>Focused Markets</a:t>
            </a:r>
          </a:p>
        </p:txBody>
      </p:sp>
      <p:pic>
        <p:nvPicPr>
          <p:cNvPr id="13" name="Picture Placeholder 12">
            <a:extLst>
              <a:ext uri="{FF2B5EF4-FFF2-40B4-BE49-F238E27FC236}">
                <a16:creationId xmlns:a16="http://schemas.microsoft.com/office/drawing/2014/main" id="{9AB80B66-30AC-4AFB-846F-599681BD20C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730" r="24730"/>
          <a:stretch/>
        </p:blipFill>
        <p:spPr>
          <a:xfrm>
            <a:off x="1" y="0"/>
            <a:ext cx="5197475" cy="6858000"/>
          </a:xfrm>
        </p:spPr>
      </p:pic>
      <p:sp>
        <p:nvSpPr>
          <p:cNvPr id="49" name="Rectangle: Rounded Corners 48">
            <a:extLst>
              <a:ext uri="{FF2B5EF4-FFF2-40B4-BE49-F238E27FC236}">
                <a16:creationId xmlns:a16="http://schemas.microsoft.com/office/drawing/2014/main" id="{88705F22-2A78-4327-9E2A-464F03511152}"/>
              </a:ext>
            </a:extLst>
          </p:cNvPr>
          <p:cNvSpPr/>
          <p:nvPr/>
        </p:nvSpPr>
        <p:spPr>
          <a:xfrm>
            <a:off x="6062353" y="1562234"/>
            <a:ext cx="5474043" cy="1424501"/>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52" name="TextBox 51">
            <a:extLst>
              <a:ext uri="{FF2B5EF4-FFF2-40B4-BE49-F238E27FC236}">
                <a16:creationId xmlns:a16="http://schemas.microsoft.com/office/drawing/2014/main" id="{0A68C632-D44C-4C8A-A5A0-35B8364C4ED0}"/>
              </a:ext>
            </a:extLst>
          </p:cNvPr>
          <p:cNvSpPr txBox="1"/>
          <p:nvPr/>
        </p:nvSpPr>
        <p:spPr>
          <a:xfrm>
            <a:off x="7279731" y="1734545"/>
            <a:ext cx="4106403" cy="369332"/>
          </a:xfrm>
          <a:prstGeom prst="rect">
            <a:avLst/>
          </a:prstGeom>
          <a:noFill/>
        </p:spPr>
        <p:txBody>
          <a:bodyPr wrap="square" rtlCol="0">
            <a:spAutoFit/>
          </a:bodyPr>
          <a:lstStyle/>
          <a:p>
            <a:pPr algn="just"/>
            <a:r>
              <a:rPr lang="en-US" b="1" dirty="0">
                <a:solidFill>
                  <a:srgbClr val="07AD07"/>
                </a:solidFill>
                <a:latin typeface="Poppins" panose="00000500000000000000" pitchFamily="2" charset="0"/>
                <a:cs typeface="Poppins" panose="00000500000000000000" pitchFamily="2" charset="0"/>
              </a:rPr>
              <a:t>Growing Markets:</a:t>
            </a:r>
          </a:p>
        </p:txBody>
      </p:sp>
      <p:sp>
        <p:nvSpPr>
          <p:cNvPr id="53" name="TextBox 52">
            <a:extLst>
              <a:ext uri="{FF2B5EF4-FFF2-40B4-BE49-F238E27FC236}">
                <a16:creationId xmlns:a16="http://schemas.microsoft.com/office/drawing/2014/main" id="{23F5CDC6-3100-44C9-BCD4-647F8A04F0E0}"/>
              </a:ext>
            </a:extLst>
          </p:cNvPr>
          <p:cNvSpPr txBox="1"/>
          <p:nvPr/>
        </p:nvSpPr>
        <p:spPr>
          <a:xfrm>
            <a:off x="7275899" y="2099549"/>
            <a:ext cx="4110235" cy="714872"/>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just"/>
            <a:r>
              <a:rPr lang="en-US" sz="1400" dirty="0">
                <a:solidFill>
                  <a:schemeClr val="tx1"/>
                </a:solidFill>
                <a:latin typeface="Poppins" panose="00000500000000000000" pitchFamily="2" charset="0"/>
                <a:cs typeface="Poppins" panose="00000500000000000000" pitchFamily="2" charset="0"/>
              </a:rPr>
              <a:t>The West is one of the fastest-growing areas in the country, attracting businesses and residents alike. </a:t>
            </a:r>
          </a:p>
        </p:txBody>
      </p:sp>
      <p:sp>
        <p:nvSpPr>
          <p:cNvPr id="51" name="Rectangle: Rounded Corners 50">
            <a:extLst>
              <a:ext uri="{FF2B5EF4-FFF2-40B4-BE49-F238E27FC236}">
                <a16:creationId xmlns:a16="http://schemas.microsoft.com/office/drawing/2014/main" id="{A2006049-E0B4-4613-9FA8-9150B937E6F3}"/>
              </a:ext>
            </a:extLst>
          </p:cNvPr>
          <p:cNvSpPr/>
          <p:nvPr/>
        </p:nvSpPr>
        <p:spPr>
          <a:xfrm>
            <a:off x="6262549" y="1729352"/>
            <a:ext cx="908704" cy="1071960"/>
          </a:xfrm>
          <a:prstGeom prst="roundRect">
            <a:avLst>
              <a:gd name="adj" fmla="val 6497"/>
            </a:avLst>
          </a:prstGeom>
          <a:solidFill>
            <a:srgbClr val="07AD07"/>
          </a:solidFill>
          <a:ln>
            <a:solidFill>
              <a:srgbClr val="07AD07"/>
            </a:solid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41" name="Rectangle: Rounded Corners 40">
            <a:extLst>
              <a:ext uri="{FF2B5EF4-FFF2-40B4-BE49-F238E27FC236}">
                <a16:creationId xmlns:a16="http://schemas.microsoft.com/office/drawing/2014/main" id="{32E7929F-3087-4833-B6C8-9EA060D967CF}"/>
              </a:ext>
            </a:extLst>
          </p:cNvPr>
          <p:cNvSpPr/>
          <p:nvPr/>
        </p:nvSpPr>
        <p:spPr>
          <a:xfrm>
            <a:off x="6062353" y="3128686"/>
            <a:ext cx="5474043" cy="1424501"/>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44" name="TextBox 43">
            <a:extLst>
              <a:ext uri="{FF2B5EF4-FFF2-40B4-BE49-F238E27FC236}">
                <a16:creationId xmlns:a16="http://schemas.microsoft.com/office/drawing/2014/main" id="{7DBD8CF7-45B7-4A39-9176-E499D93CEFB6}"/>
              </a:ext>
            </a:extLst>
          </p:cNvPr>
          <p:cNvSpPr txBox="1"/>
          <p:nvPr/>
        </p:nvSpPr>
        <p:spPr>
          <a:xfrm>
            <a:off x="7279731" y="3300997"/>
            <a:ext cx="4106403" cy="369332"/>
          </a:xfrm>
          <a:prstGeom prst="rect">
            <a:avLst/>
          </a:prstGeom>
          <a:noFill/>
        </p:spPr>
        <p:txBody>
          <a:bodyPr wrap="square" rtlCol="0">
            <a:spAutoFit/>
          </a:bodyPr>
          <a:lstStyle/>
          <a:p>
            <a:pPr algn="just"/>
            <a:r>
              <a:rPr lang="en-US" b="1" dirty="0">
                <a:solidFill>
                  <a:srgbClr val="07AD07"/>
                </a:solidFill>
                <a:latin typeface="Poppins" panose="00000500000000000000" pitchFamily="2" charset="0"/>
                <a:cs typeface="Poppins" panose="00000500000000000000" pitchFamily="2" charset="0"/>
              </a:rPr>
              <a:t>Stable Demand:</a:t>
            </a:r>
          </a:p>
        </p:txBody>
      </p:sp>
      <p:sp>
        <p:nvSpPr>
          <p:cNvPr id="45" name="TextBox 44">
            <a:extLst>
              <a:ext uri="{FF2B5EF4-FFF2-40B4-BE49-F238E27FC236}">
                <a16:creationId xmlns:a16="http://schemas.microsoft.com/office/drawing/2014/main" id="{BC69C899-FC8D-4993-8DE1-DE63682B0571}"/>
              </a:ext>
            </a:extLst>
          </p:cNvPr>
          <p:cNvSpPr txBox="1"/>
          <p:nvPr/>
        </p:nvSpPr>
        <p:spPr>
          <a:xfrm>
            <a:off x="7275899" y="3666001"/>
            <a:ext cx="4110235" cy="714872"/>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just"/>
            <a:r>
              <a:rPr lang="en-US" sz="1400" dirty="0">
                <a:solidFill>
                  <a:schemeClr val="tx1"/>
                </a:solidFill>
                <a:latin typeface="Poppins" panose="00000500000000000000" pitchFamily="2" charset="0"/>
                <a:cs typeface="Poppins" panose="00000500000000000000" pitchFamily="2" charset="0"/>
              </a:rPr>
              <a:t>Housing demand remains strong due to favorable demographics, job growth, and immigration.</a:t>
            </a:r>
          </a:p>
        </p:txBody>
      </p:sp>
      <p:sp>
        <p:nvSpPr>
          <p:cNvPr id="43" name="Rectangle: Rounded Corners 42">
            <a:extLst>
              <a:ext uri="{FF2B5EF4-FFF2-40B4-BE49-F238E27FC236}">
                <a16:creationId xmlns:a16="http://schemas.microsoft.com/office/drawing/2014/main" id="{7C15D525-DAD3-4CD4-8782-C57F9F299A5F}"/>
              </a:ext>
            </a:extLst>
          </p:cNvPr>
          <p:cNvSpPr/>
          <p:nvPr/>
        </p:nvSpPr>
        <p:spPr>
          <a:xfrm>
            <a:off x="6262549" y="3295804"/>
            <a:ext cx="908704" cy="1071960"/>
          </a:xfrm>
          <a:prstGeom prst="roundRect">
            <a:avLst>
              <a:gd name="adj" fmla="val 6497"/>
            </a:avLst>
          </a:prstGeom>
          <a:solidFill>
            <a:srgbClr val="07AD07"/>
          </a:solidFill>
          <a:ln>
            <a:solidFill>
              <a:srgbClr val="07AD07"/>
            </a:solid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47" name="Rectangle: Rounded Corners 46">
            <a:extLst>
              <a:ext uri="{FF2B5EF4-FFF2-40B4-BE49-F238E27FC236}">
                <a16:creationId xmlns:a16="http://schemas.microsoft.com/office/drawing/2014/main" id="{D691C77F-E439-46A8-9143-66D3D2B35F25}"/>
              </a:ext>
            </a:extLst>
          </p:cNvPr>
          <p:cNvSpPr/>
          <p:nvPr/>
        </p:nvSpPr>
        <p:spPr>
          <a:xfrm>
            <a:off x="6062353" y="4695138"/>
            <a:ext cx="5474043" cy="1424501"/>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68" name="TextBox 67">
            <a:extLst>
              <a:ext uri="{FF2B5EF4-FFF2-40B4-BE49-F238E27FC236}">
                <a16:creationId xmlns:a16="http://schemas.microsoft.com/office/drawing/2014/main" id="{ED0242A9-8CA5-4F35-A1E0-4233C2A22824}"/>
              </a:ext>
            </a:extLst>
          </p:cNvPr>
          <p:cNvSpPr txBox="1"/>
          <p:nvPr/>
        </p:nvSpPr>
        <p:spPr>
          <a:xfrm>
            <a:off x="7279731" y="4867449"/>
            <a:ext cx="4106403" cy="369332"/>
          </a:xfrm>
          <a:prstGeom prst="rect">
            <a:avLst/>
          </a:prstGeom>
          <a:noFill/>
        </p:spPr>
        <p:txBody>
          <a:bodyPr wrap="square" rtlCol="0">
            <a:spAutoFit/>
          </a:bodyPr>
          <a:lstStyle/>
          <a:p>
            <a:pPr algn="just"/>
            <a:r>
              <a:rPr lang="en-US" b="1" dirty="0">
                <a:solidFill>
                  <a:srgbClr val="07AD07"/>
                </a:solidFill>
                <a:latin typeface="Poppins" panose="00000500000000000000" pitchFamily="2" charset="0"/>
                <a:cs typeface="Poppins" panose="00000500000000000000" pitchFamily="2" charset="0"/>
              </a:rPr>
              <a:t>Our Focus:</a:t>
            </a:r>
          </a:p>
        </p:txBody>
      </p:sp>
      <p:sp>
        <p:nvSpPr>
          <p:cNvPr id="70" name="TextBox 69">
            <a:extLst>
              <a:ext uri="{FF2B5EF4-FFF2-40B4-BE49-F238E27FC236}">
                <a16:creationId xmlns:a16="http://schemas.microsoft.com/office/drawing/2014/main" id="{4A14C541-59B9-42DC-B8A3-89E320AA0301}"/>
              </a:ext>
            </a:extLst>
          </p:cNvPr>
          <p:cNvSpPr txBox="1"/>
          <p:nvPr/>
        </p:nvSpPr>
        <p:spPr>
          <a:xfrm>
            <a:off x="7275899" y="5232453"/>
            <a:ext cx="4110235" cy="714872"/>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just"/>
            <a:r>
              <a:rPr lang="en-US" sz="1400" dirty="0">
                <a:solidFill>
                  <a:schemeClr val="tx1"/>
                </a:solidFill>
                <a:latin typeface="Poppins" panose="00000500000000000000" pitchFamily="2" charset="0"/>
                <a:cs typeface="Poppins" panose="00000500000000000000" pitchFamily="2" charset="0"/>
              </a:rPr>
              <a:t>We specialize in single-family, non-owner-occupied properties, where opportunities abound.</a:t>
            </a:r>
          </a:p>
        </p:txBody>
      </p:sp>
      <p:sp>
        <p:nvSpPr>
          <p:cNvPr id="67" name="Rectangle: Rounded Corners 66">
            <a:extLst>
              <a:ext uri="{FF2B5EF4-FFF2-40B4-BE49-F238E27FC236}">
                <a16:creationId xmlns:a16="http://schemas.microsoft.com/office/drawing/2014/main" id="{E326109E-0F13-41A4-96C2-38BCB0A5F38E}"/>
              </a:ext>
            </a:extLst>
          </p:cNvPr>
          <p:cNvSpPr/>
          <p:nvPr/>
        </p:nvSpPr>
        <p:spPr>
          <a:xfrm>
            <a:off x="6262549" y="4862256"/>
            <a:ext cx="908704" cy="1071960"/>
          </a:xfrm>
          <a:prstGeom prst="roundRect">
            <a:avLst>
              <a:gd name="adj" fmla="val 6497"/>
            </a:avLst>
          </a:prstGeom>
          <a:solidFill>
            <a:srgbClr val="07AD07"/>
          </a:solidFill>
          <a:ln>
            <a:solidFill>
              <a:srgbClr val="07AD07"/>
            </a:solid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pic>
        <p:nvPicPr>
          <p:cNvPr id="22" name="Graphic 21" descr="Cheers">
            <a:extLst>
              <a:ext uri="{FF2B5EF4-FFF2-40B4-BE49-F238E27FC236}">
                <a16:creationId xmlns:a16="http://schemas.microsoft.com/office/drawing/2014/main" id="{0F353B33-ACE4-4859-84B6-3B5AC6BEBB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3616" y="2012047"/>
            <a:ext cx="506571" cy="506571"/>
          </a:xfrm>
          <a:prstGeom prst="rect">
            <a:avLst/>
          </a:prstGeom>
        </p:spPr>
      </p:pic>
      <p:pic>
        <p:nvPicPr>
          <p:cNvPr id="25" name="Graphic 24" descr="Bullseye">
            <a:extLst>
              <a:ext uri="{FF2B5EF4-FFF2-40B4-BE49-F238E27FC236}">
                <a16:creationId xmlns:a16="http://schemas.microsoft.com/office/drawing/2014/main" id="{6703D6FA-8B9A-401C-BBCB-132916D02E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63616" y="5144951"/>
            <a:ext cx="506571" cy="506571"/>
          </a:xfrm>
          <a:prstGeom prst="rect">
            <a:avLst/>
          </a:prstGeom>
        </p:spPr>
      </p:pic>
      <p:pic>
        <p:nvPicPr>
          <p:cNvPr id="27" name="Graphic 26" descr="Group brainstorm">
            <a:extLst>
              <a:ext uri="{FF2B5EF4-FFF2-40B4-BE49-F238E27FC236}">
                <a16:creationId xmlns:a16="http://schemas.microsoft.com/office/drawing/2014/main" id="{24B821B7-505D-4287-B206-A5D7156747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63616" y="3578499"/>
            <a:ext cx="506571" cy="506571"/>
          </a:xfrm>
          <a:prstGeom prst="rect">
            <a:avLst/>
          </a:prstGeom>
        </p:spPr>
      </p:pic>
      <p:sp>
        <p:nvSpPr>
          <p:cNvPr id="6" name="TextBox 5">
            <a:extLst>
              <a:ext uri="{FF2B5EF4-FFF2-40B4-BE49-F238E27FC236}">
                <a16:creationId xmlns:a16="http://schemas.microsoft.com/office/drawing/2014/main" id="{728C47C0-D5DE-68DA-749F-E3F441A52DBE}"/>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4</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7" name="Picture 6" descr="A green text on a black background&#10;&#10;Description automatically generated">
            <a:extLst>
              <a:ext uri="{FF2B5EF4-FFF2-40B4-BE49-F238E27FC236}">
                <a16:creationId xmlns:a16="http://schemas.microsoft.com/office/drawing/2014/main" id="{24A1C410-B22B-11FF-D34E-245AF70F70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spTree>
    <p:extLst>
      <p:ext uri="{BB962C8B-B14F-4D97-AF65-F5344CB8AC3E}">
        <p14:creationId xmlns:p14="http://schemas.microsoft.com/office/powerpoint/2010/main" val="40978354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4EF82-0D78-F8AD-C934-382CE4AA32BD}"/>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DBDE0B4A-712E-941E-7BFE-85890EEE2DF1}"/>
              </a:ext>
            </a:extLst>
          </p:cNvPr>
          <p:cNvPicPr/>
          <p:nvPr/>
        </p:nvPicPr>
        <p:blipFill>
          <a:blip r:embed="rId2" cstate="print"/>
          <a:stretch>
            <a:fillRect/>
          </a:stretch>
        </p:blipFill>
        <p:spPr>
          <a:xfrm>
            <a:off x="6469379" y="4249679"/>
            <a:ext cx="2371344" cy="2608327"/>
          </a:xfrm>
          <a:prstGeom prst="rect">
            <a:avLst/>
          </a:prstGeom>
        </p:spPr>
      </p:pic>
      <p:pic>
        <p:nvPicPr>
          <p:cNvPr id="5" name="object 5">
            <a:extLst>
              <a:ext uri="{FF2B5EF4-FFF2-40B4-BE49-F238E27FC236}">
                <a16:creationId xmlns:a16="http://schemas.microsoft.com/office/drawing/2014/main" id="{9930B745-1E06-EE02-2D0D-0177A59AB11B}"/>
              </a:ext>
            </a:extLst>
          </p:cNvPr>
          <p:cNvPicPr/>
          <p:nvPr/>
        </p:nvPicPr>
        <p:blipFill>
          <a:blip r:embed="rId3" cstate="print"/>
          <a:stretch>
            <a:fillRect/>
          </a:stretch>
        </p:blipFill>
        <p:spPr>
          <a:xfrm>
            <a:off x="8969509" y="4249679"/>
            <a:ext cx="2176271" cy="2608327"/>
          </a:xfrm>
          <a:prstGeom prst="rect">
            <a:avLst/>
          </a:prstGeom>
        </p:spPr>
      </p:pic>
      <p:sp>
        <p:nvSpPr>
          <p:cNvPr id="6" name="object 6">
            <a:extLst>
              <a:ext uri="{FF2B5EF4-FFF2-40B4-BE49-F238E27FC236}">
                <a16:creationId xmlns:a16="http://schemas.microsoft.com/office/drawing/2014/main" id="{0752E505-A50E-E162-7458-5FA4B7CF70FA}"/>
              </a:ext>
            </a:extLst>
          </p:cNvPr>
          <p:cNvSpPr/>
          <p:nvPr/>
        </p:nvSpPr>
        <p:spPr>
          <a:xfrm>
            <a:off x="11274559" y="4250442"/>
            <a:ext cx="917575" cy="2607945"/>
          </a:xfrm>
          <a:custGeom>
            <a:avLst/>
            <a:gdLst/>
            <a:ahLst/>
            <a:cxnLst/>
            <a:rect l="l" t="t" r="r" b="b"/>
            <a:pathLst>
              <a:path w="917575" h="2607945">
                <a:moveTo>
                  <a:pt x="917448" y="0"/>
                </a:moveTo>
                <a:lnTo>
                  <a:pt x="0" y="0"/>
                </a:lnTo>
                <a:lnTo>
                  <a:pt x="0" y="2607564"/>
                </a:lnTo>
                <a:lnTo>
                  <a:pt x="917448" y="2607564"/>
                </a:lnTo>
                <a:lnTo>
                  <a:pt x="917448" y="0"/>
                </a:lnTo>
                <a:close/>
              </a:path>
            </a:pathLst>
          </a:custGeom>
          <a:solidFill>
            <a:srgbClr val="07AD07"/>
          </a:solidFill>
        </p:spPr>
        <p:txBody>
          <a:bodyPr wrap="square" lIns="0" tIns="0" rIns="0" bIns="0" rtlCol="0"/>
          <a:lstStyle/>
          <a:p>
            <a:endParaRPr/>
          </a:p>
        </p:txBody>
      </p:sp>
      <p:pic>
        <p:nvPicPr>
          <p:cNvPr id="7" name="object 7">
            <a:extLst>
              <a:ext uri="{FF2B5EF4-FFF2-40B4-BE49-F238E27FC236}">
                <a16:creationId xmlns:a16="http://schemas.microsoft.com/office/drawing/2014/main" id="{35EE24E2-E1F1-6014-7FDF-A02BE0B36F33}"/>
              </a:ext>
            </a:extLst>
          </p:cNvPr>
          <p:cNvPicPr/>
          <p:nvPr/>
        </p:nvPicPr>
        <p:blipFill>
          <a:blip r:embed="rId4" cstate="print"/>
          <a:stretch>
            <a:fillRect/>
          </a:stretch>
        </p:blipFill>
        <p:spPr>
          <a:xfrm>
            <a:off x="7479035" y="16771"/>
            <a:ext cx="4712983" cy="4104119"/>
          </a:xfrm>
          <a:prstGeom prst="rect">
            <a:avLst/>
          </a:prstGeom>
        </p:spPr>
      </p:pic>
      <p:sp>
        <p:nvSpPr>
          <p:cNvPr id="8" name="object 8">
            <a:extLst>
              <a:ext uri="{FF2B5EF4-FFF2-40B4-BE49-F238E27FC236}">
                <a16:creationId xmlns:a16="http://schemas.microsoft.com/office/drawing/2014/main" id="{8B3C81CF-2D97-2BBB-9E1D-EC6EA72DD325}"/>
              </a:ext>
            </a:extLst>
          </p:cNvPr>
          <p:cNvSpPr/>
          <p:nvPr/>
        </p:nvSpPr>
        <p:spPr>
          <a:xfrm>
            <a:off x="6469385" y="15240"/>
            <a:ext cx="916940" cy="4104640"/>
          </a:xfrm>
          <a:custGeom>
            <a:avLst/>
            <a:gdLst/>
            <a:ahLst/>
            <a:cxnLst/>
            <a:rect l="l" t="t" r="r" b="b"/>
            <a:pathLst>
              <a:path w="916940" h="4104640">
                <a:moveTo>
                  <a:pt x="916685" y="0"/>
                </a:moveTo>
                <a:lnTo>
                  <a:pt x="0" y="0"/>
                </a:lnTo>
                <a:lnTo>
                  <a:pt x="0" y="4104132"/>
                </a:lnTo>
                <a:lnTo>
                  <a:pt x="916685" y="4104132"/>
                </a:lnTo>
                <a:lnTo>
                  <a:pt x="916685" y="0"/>
                </a:lnTo>
                <a:close/>
              </a:path>
            </a:pathLst>
          </a:custGeom>
          <a:solidFill>
            <a:srgbClr val="07AD07"/>
          </a:solidFill>
        </p:spPr>
        <p:txBody>
          <a:bodyPr wrap="square" lIns="0" tIns="0" rIns="0" bIns="0" rtlCol="0"/>
          <a:lstStyle/>
          <a:p>
            <a:endParaRPr/>
          </a:p>
        </p:txBody>
      </p:sp>
      <p:sp>
        <p:nvSpPr>
          <p:cNvPr id="11" name="TextBox 10">
            <a:extLst>
              <a:ext uri="{FF2B5EF4-FFF2-40B4-BE49-F238E27FC236}">
                <a16:creationId xmlns:a16="http://schemas.microsoft.com/office/drawing/2014/main" id="{01075960-642B-0DBA-E1F0-B9E81DBC5C8F}"/>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solidFill>
                  <a:schemeClr val="bg1"/>
                </a:solidFill>
                <a:latin typeface="Poppins" panose="00000500000000000000" pitchFamily="2" charset="0"/>
                <a:ea typeface="Open Sans" panose="020B0606030504020204" pitchFamily="34" charset="0"/>
                <a:cs typeface="Poppins" panose="00000500000000000000" pitchFamily="2" charset="0"/>
              </a:rPr>
              <a:t>5</a:t>
            </a:fld>
            <a:endParaRPr lang="en-US" sz="1000"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pic>
        <p:nvPicPr>
          <p:cNvPr id="12" name="Picture 11" descr="A green text on a black background&#10;&#10;Description automatically generated">
            <a:extLst>
              <a:ext uri="{FF2B5EF4-FFF2-40B4-BE49-F238E27FC236}">
                <a16:creationId xmlns:a16="http://schemas.microsoft.com/office/drawing/2014/main" id="{6E5B28DE-590E-AEEC-2ECC-20F242067C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sp>
        <p:nvSpPr>
          <p:cNvPr id="16" name="Rectangle: Rounded Corners 15">
            <a:extLst>
              <a:ext uri="{FF2B5EF4-FFF2-40B4-BE49-F238E27FC236}">
                <a16:creationId xmlns:a16="http://schemas.microsoft.com/office/drawing/2014/main" id="{FB0F7087-6FB9-EA14-3EBD-0FE37DB71233}"/>
              </a:ext>
            </a:extLst>
          </p:cNvPr>
          <p:cNvSpPr/>
          <p:nvPr/>
        </p:nvSpPr>
        <p:spPr>
          <a:xfrm>
            <a:off x="519702" y="1947647"/>
            <a:ext cx="2623549" cy="1329276"/>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57" name="Rectangle: Rounded Corners 56">
            <a:extLst>
              <a:ext uri="{FF2B5EF4-FFF2-40B4-BE49-F238E27FC236}">
                <a16:creationId xmlns:a16="http://schemas.microsoft.com/office/drawing/2014/main" id="{796CEEB2-CA02-515B-5281-1877E7B850DC}"/>
              </a:ext>
            </a:extLst>
          </p:cNvPr>
          <p:cNvSpPr/>
          <p:nvPr/>
        </p:nvSpPr>
        <p:spPr>
          <a:xfrm>
            <a:off x="3254255" y="1947647"/>
            <a:ext cx="2623549" cy="1329276"/>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grpSp>
        <p:nvGrpSpPr>
          <p:cNvPr id="86" name="Group 85">
            <a:extLst>
              <a:ext uri="{FF2B5EF4-FFF2-40B4-BE49-F238E27FC236}">
                <a16:creationId xmlns:a16="http://schemas.microsoft.com/office/drawing/2014/main" id="{0BA47D52-A366-F53C-E0F9-8FEF5BEF5F23}"/>
              </a:ext>
            </a:extLst>
          </p:cNvPr>
          <p:cNvGrpSpPr/>
          <p:nvPr/>
        </p:nvGrpSpPr>
        <p:grpSpPr>
          <a:xfrm>
            <a:off x="619626" y="2223115"/>
            <a:ext cx="2423713" cy="778328"/>
            <a:chOff x="619619" y="2031547"/>
            <a:chExt cx="2423713" cy="778328"/>
          </a:xfrm>
        </p:grpSpPr>
        <p:sp>
          <p:nvSpPr>
            <p:cNvPr id="17" name="TextBox 16">
              <a:extLst>
                <a:ext uri="{FF2B5EF4-FFF2-40B4-BE49-F238E27FC236}">
                  <a16:creationId xmlns:a16="http://schemas.microsoft.com/office/drawing/2014/main" id="{6B0C0FA9-7866-A375-0766-F52E7F269327}"/>
                </a:ext>
              </a:extLst>
            </p:cNvPr>
            <p:cNvSpPr txBox="1"/>
            <p:nvPr/>
          </p:nvSpPr>
          <p:spPr>
            <a:xfrm>
              <a:off x="630706" y="2031547"/>
              <a:ext cx="2401541" cy="261610"/>
            </a:xfrm>
            <a:prstGeom prst="rect">
              <a:avLst/>
            </a:prstGeom>
            <a:noFill/>
          </p:spPr>
          <p:txBody>
            <a:bodyPr wrap="square" rtlCol="0">
              <a:spAutoFit/>
            </a:bodyPr>
            <a:lstStyle/>
            <a:p>
              <a:pPr algn="ctr"/>
              <a:r>
                <a:rPr lang="en-US" sz="1100" b="1" dirty="0">
                  <a:solidFill>
                    <a:srgbClr val="07AD07"/>
                  </a:solidFill>
                  <a:latin typeface="Poppins" panose="00000500000000000000" pitchFamily="2" charset="0"/>
                  <a:cs typeface="Poppins" panose="00000500000000000000" pitchFamily="2" charset="0"/>
                </a:rPr>
                <a:t>Speed And Efficiency</a:t>
              </a:r>
            </a:p>
          </p:txBody>
        </p:sp>
        <p:sp>
          <p:nvSpPr>
            <p:cNvPr id="18" name="TextBox 17">
              <a:extLst>
                <a:ext uri="{FF2B5EF4-FFF2-40B4-BE49-F238E27FC236}">
                  <a16:creationId xmlns:a16="http://schemas.microsoft.com/office/drawing/2014/main" id="{9E9246D1-6D72-5E34-50CE-8E61428BB8EA}"/>
                </a:ext>
              </a:extLst>
            </p:cNvPr>
            <p:cNvSpPr txBox="1"/>
            <p:nvPr/>
          </p:nvSpPr>
          <p:spPr>
            <a:xfrm>
              <a:off x="619619" y="2282251"/>
              <a:ext cx="2423713" cy="527624"/>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1051" dirty="0">
                  <a:solidFill>
                    <a:schemeClr val="tx1"/>
                  </a:solidFill>
                  <a:latin typeface="Poppins" panose="00000500000000000000" pitchFamily="2" charset="0"/>
                  <a:cs typeface="Poppins" panose="00000500000000000000" pitchFamily="2" charset="0"/>
                </a:rPr>
                <a:t>We close loans quickly so borrowers can act fast on their opportunities.</a:t>
              </a:r>
            </a:p>
          </p:txBody>
        </p:sp>
      </p:grpSp>
      <p:grpSp>
        <p:nvGrpSpPr>
          <p:cNvPr id="87" name="Group 86">
            <a:extLst>
              <a:ext uri="{FF2B5EF4-FFF2-40B4-BE49-F238E27FC236}">
                <a16:creationId xmlns:a16="http://schemas.microsoft.com/office/drawing/2014/main" id="{2D46B7A4-E77B-EC70-860F-7F3269A1020A}"/>
              </a:ext>
            </a:extLst>
          </p:cNvPr>
          <p:cNvGrpSpPr/>
          <p:nvPr/>
        </p:nvGrpSpPr>
        <p:grpSpPr>
          <a:xfrm>
            <a:off x="3354178" y="2223115"/>
            <a:ext cx="2423713" cy="778328"/>
            <a:chOff x="3354172" y="2031547"/>
            <a:chExt cx="2423713" cy="778328"/>
          </a:xfrm>
        </p:grpSpPr>
        <p:sp>
          <p:nvSpPr>
            <p:cNvPr id="59" name="TextBox 58">
              <a:extLst>
                <a:ext uri="{FF2B5EF4-FFF2-40B4-BE49-F238E27FC236}">
                  <a16:creationId xmlns:a16="http://schemas.microsoft.com/office/drawing/2014/main" id="{D0EB266B-5432-D06A-CEAC-7AD956D6191F}"/>
                </a:ext>
              </a:extLst>
            </p:cNvPr>
            <p:cNvSpPr txBox="1"/>
            <p:nvPr/>
          </p:nvSpPr>
          <p:spPr>
            <a:xfrm>
              <a:off x="3365259" y="2031547"/>
              <a:ext cx="2401541" cy="261610"/>
            </a:xfrm>
            <a:prstGeom prst="rect">
              <a:avLst/>
            </a:prstGeom>
            <a:noFill/>
          </p:spPr>
          <p:txBody>
            <a:bodyPr wrap="square" rtlCol="0">
              <a:spAutoFit/>
            </a:bodyPr>
            <a:lstStyle/>
            <a:p>
              <a:pPr algn="ctr"/>
              <a:r>
                <a:rPr lang="en-US" sz="1100" b="1" dirty="0">
                  <a:solidFill>
                    <a:srgbClr val="07AD07"/>
                  </a:solidFill>
                  <a:latin typeface="Poppins" panose="00000500000000000000" pitchFamily="2" charset="0"/>
                  <a:cs typeface="Poppins" panose="00000500000000000000" pitchFamily="2" charset="0"/>
                </a:rPr>
                <a:t>Experience And Reliability</a:t>
              </a:r>
            </a:p>
          </p:txBody>
        </p:sp>
        <p:sp>
          <p:nvSpPr>
            <p:cNvPr id="60" name="TextBox 59">
              <a:extLst>
                <a:ext uri="{FF2B5EF4-FFF2-40B4-BE49-F238E27FC236}">
                  <a16:creationId xmlns:a16="http://schemas.microsoft.com/office/drawing/2014/main" id="{5B6516C0-0AD4-359B-7C42-9F29952F81E9}"/>
                </a:ext>
              </a:extLst>
            </p:cNvPr>
            <p:cNvSpPr txBox="1"/>
            <p:nvPr/>
          </p:nvSpPr>
          <p:spPr>
            <a:xfrm>
              <a:off x="3354172" y="2282251"/>
              <a:ext cx="2423713" cy="527624"/>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1051" dirty="0">
                  <a:solidFill>
                    <a:schemeClr val="tx1"/>
                  </a:solidFill>
                  <a:latin typeface="Poppins" panose="00000500000000000000" pitchFamily="2" charset="0"/>
                  <a:cs typeface="Poppins" panose="00000500000000000000" pitchFamily="2" charset="0"/>
                </a:rPr>
                <a:t>Decades of experience make us a trusted partner in real estate financing.</a:t>
              </a:r>
            </a:p>
          </p:txBody>
        </p:sp>
      </p:grpSp>
      <p:sp>
        <p:nvSpPr>
          <p:cNvPr id="69" name="Rectangle: Rounded Corners 68">
            <a:extLst>
              <a:ext uri="{FF2B5EF4-FFF2-40B4-BE49-F238E27FC236}">
                <a16:creationId xmlns:a16="http://schemas.microsoft.com/office/drawing/2014/main" id="{B610D370-131F-5D15-6B30-FF1063C840B9}"/>
              </a:ext>
            </a:extLst>
          </p:cNvPr>
          <p:cNvSpPr/>
          <p:nvPr/>
        </p:nvSpPr>
        <p:spPr>
          <a:xfrm>
            <a:off x="519702" y="3476949"/>
            <a:ext cx="2623549" cy="1329276"/>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65" name="Rectangle: Rounded Corners 64">
            <a:extLst>
              <a:ext uri="{FF2B5EF4-FFF2-40B4-BE49-F238E27FC236}">
                <a16:creationId xmlns:a16="http://schemas.microsoft.com/office/drawing/2014/main" id="{B722C6D5-05B0-6535-BB7C-91EF7F4265E5}"/>
              </a:ext>
            </a:extLst>
          </p:cNvPr>
          <p:cNvSpPr/>
          <p:nvPr/>
        </p:nvSpPr>
        <p:spPr>
          <a:xfrm>
            <a:off x="3254255" y="3476949"/>
            <a:ext cx="2623549" cy="1329276"/>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grpSp>
        <p:nvGrpSpPr>
          <p:cNvPr id="89" name="Group 88">
            <a:extLst>
              <a:ext uri="{FF2B5EF4-FFF2-40B4-BE49-F238E27FC236}">
                <a16:creationId xmlns:a16="http://schemas.microsoft.com/office/drawing/2014/main" id="{2047A846-CEFD-8B1A-F9A2-B5316D97F429}"/>
              </a:ext>
            </a:extLst>
          </p:cNvPr>
          <p:cNvGrpSpPr/>
          <p:nvPr/>
        </p:nvGrpSpPr>
        <p:grpSpPr>
          <a:xfrm>
            <a:off x="619626" y="3736023"/>
            <a:ext cx="2423713" cy="811127"/>
            <a:chOff x="619619" y="3560848"/>
            <a:chExt cx="2423713" cy="811127"/>
          </a:xfrm>
        </p:grpSpPr>
        <p:sp>
          <p:nvSpPr>
            <p:cNvPr id="71" name="TextBox 70">
              <a:extLst>
                <a:ext uri="{FF2B5EF4-FFF2-40B4-BE49-F238E27FC236}">
                  <a16:creationId xmlns:a16="http://schemas.microsoft.com/office/drawing/2014/main" id="{6F0A0672-5A6E-4149-E89D-810E5DBE38BA}"/>
                </a:ext>
              </a:extLst>
            </p:cNvPr>
            <p:cNvSpPr txBox="1"/>
            <p:nvPr/>
          </p:nvSpPr>
          <p:spPr>
            <a:xfrm>
              <a:off x="630706" y="3560848"/>
              <a:ext cx="2401541" cy="261610"/>
            </a:xfrm>
            <a:prstGeom prst="rect">
              <a:avLst/>
            </a:prstGeom>
            <a:noFill/>
          </p:spPr>
          <p:txBody>
            <a:bodyPr wrap="square" rtlCol="0">
              <a:spAutoFit/>
            </a:bodyPr>
            <a:lstStyle/>
            <a:p>
              <a:pPr algn="ctr"/>
              <a:r>
                <a:rPr lang="en-US" sz="1100" b="1" dirty="0">
                  <a:solidFill>
                    <a:srgbClr val="07AD07"/>
                  </a:solidFill>
                  <a:latin typeface="Poppins" panose="00000500000000000000" pitchFamily="2" charset="0"/>
                  <a:cs typeface="Poppins" panose="00000500000000000000" pitchFamily="2" charset="0"/>
                </a:rPr>
                <a:t>Repeat Borrower Relationships</a:t>
              </a:r>
            </a:p>
          </p:txBody>
        </p:sp>
        <p:sp>
          <p:nvSpPr>
            <p:cNvPr id="72" name="TextBox 71">
              <a:extLst>
                <a:ext uri="{FF2B5EF4-FFF2-40B4-BE49-F238E27FC236}">
                  <a16:creationId xmlns:a16="http://schemas.microsoft.com/office/drawing/2014/main" id="{60E07878-FAAD-08EA-0CF6-FFB22F0A8E18}"/>
                </a:ext>
              </a:extLst>
            </p:cNvPr>
            <p:cNvSpPr txBox="1"/>
            <p:nvPr/>
          </p:nvSpPr>
          <p:spPr>
            <a:xfrm>
              <a:off x="619619" y="3811552"/>
              <a:ext cx="2423713" cy="560423"/>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1051" dirty="0">
                  <a:solidFill>
                    <a:schemeClr val="tx1"/>
                  </a:solidFill>
                  <a:latin typeface="Poppins" panose="00000500000000000000" pitchFamily="2" charset="0"/>
                  <a:cs typeface="Poppins" panose="00000500000000000000" pitchFamily="2" charset="0"/>
                </a:rPr>
                <a:t>Borrowers return because they value our transparency and reliability.</a:t>
              </a:r>
            </a:p>
          </p:txBody>
        </p:sp>
      </p:grpSp>
      <p:grpSp>
        <p:nvGrpSpPr>
          <p:cNvPr id="88" name="Group 87">
            <a:extLst>
              <a:ext uri="{FF2B5EF4-FFF2-40B4-BE49-F238E27FC236}">
                <a16:creationId xmlns:a16="http://schemas.microsoft.com/office/drawing/2014/main" id="{4777F26D-B039-4FB0-7DCD-BE6A93662318}"/>
              </a:ext>
            </a:extLst>
          </p:cNvPr>
          <p:cNvGrpSpPr/>
          <p:nvPr/>
        </p:nvGrpSpPr>
        <p:grpSpPr>
          <a:xfrm>
            <a:off x="3354178" y="3736023"/>
            <a:ext cx="2423713" cy="811127"/>
            <a:chOff x="3354172" y="3560848"/>
            <a:chExt cx="2423713" cy="811127"/>
          </a:xfrm>
        </p:grpSpPr>
        <p:sp>
          <p:nvSpPr>
            <p:cNvPr id="67" name="TextBox 66">
              <a:extLst>
                <a:ext uri="{FF2B5EF4-FFF2-40B4-BE49-F238E27FC236}">
                  <a16:creationId xmlns:a16="http://schemas.microsoft.com/office/drawing/2014/main" id="{7DF6DBB1-0FFD-4A05-CAEF-865581EB2405}"/>
                </a:ext>
              </a:extLst>
            </p:cNvPr>
            <p:cNvSpPr txBox="1"/>
            <p:nvPr/>
          </p:nvSpPr>
          <p:spPr>
            <a:xfrm>
              <a:off x="3365259" y="3560848"/>
              <a:ext cx="2401541" cy="261610"/>
            </a:xfrm>
            <a:prstGeom prst="rect">
              <a:avLst/>
            </a:prstGeom>
            <a:noFill/>
          </p:spPr>
          <p:txBody>
            <a:bodyPr wrap="square" rtlCol="0">
              <a:spAutoFit/>
            </a:bodyPr>
            <a:lstStyle/>
            <a:p>
              <a:pPr algn="ctr"/>
              <a:r>
                <a:rPr lang="en-US" sz="1100" b="1" dirty="0">
                  <a:solidFill>
                    <a:srgbClr val="07AD07"/>
                  </a:solidFill>
                  <a:latin typeface="Poppins" panose="00000500000000000000" pitchFamily="2" charset="0"/>
                  <a:cs typeface="Poppins" panose="00000500000000000000" pitchFamily="2" charset="0"/>
                </a:rPr>
                <a:t>Clear Communication</a:t>
              </a:r>
            </a:p>
          </p:txBody>
        </p:sp>
        <p:sp>
          <p:nvSpPr>
            <p:cNvPr id="68" name="TextBox 67">
              <a:extLst>
                <a:ext uri="{FF2B5EF4-FFF2-40B4-BE49-F238E27FC236}">
                  <a16:creationId xmlns:a16="http://schemas.microsoft.com/office/drawing/2014/main" id="{9C9DC636-20B1-8B02-352E-2BE7A07A7885}"/>
                </a:ext>
              </a:extLst>
            </p:cNvPr>
            <p:cNvSpPr txBox="1"/>
            <p:nvPr/>
          </p:nvSpPr>
          <p:spPr>
            <a:xfrm>
              <a:off x="3354172" y="3811552"/>
              <a:ext cx="2423713" cy="560423"/>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1051" dirty="0">
                  <a:solidFill>
                    <a:schemeClr val="tx1"/>
                  </a:solidFill>
                  <a:latin typeface="Poppins" panose="00000500000000000000" pitchFamily="2" charset="0"/>
                  <a:cs typeface="Poppins" panose="00000500000000000000" pitchFamily="2" charset="0"/>
                </a:rPr>
                <a:t>Straightforward terms and open dialogue make the process seamless.</a:t>
              </a:r>
            </a:p>
          </p:txBody>
        </p:sp>
      </p:grpSp>
      <p:sp>
        <p:nvSpPr>
          <p:cNvPr id="15" name="TextBox 14">
            <a:extLst>
              <a:ext uri="{FF2B5EF4-FFF2-40B4-BE49-F238E27FC236}">
                <a16:creationId xmlns:a16="http://schemas.microsoft.com/office/drawing/2014/main" id="{76B7433F-CF96-D94D-DB97-C145909E20E3}"/>
              </a:ext>
            </a:extLst>
          </p:cNvPr>
          <p:cNvSpPr txBox="1"/>
          <p:nvPr/>
        </p:nvSpPr>
        <p:spPr>
          <a:xfrm>
            <a:off x="519707" y="521168"/>
            <a:ext cx="5358103" cy="1205458"/>
          </a:xfrm>
          <a:prstGeom prst="rect">
            <a:avLst/>
          </a:prstGeom>
          <a:noFill/>
        </p:spPr>
        <p:txBody>
          <a:bodyPr wrap="square" rtlCol="0" anchor="b">
            <a:spAutoFit/>
          </a:bodyPr>
          <a:lstStyle/>
          <a:p>
            <a:pPr defTabSz="914096">
              <a:lnSpc>
                <a:spcPct val="90000"/>
              </a:lnSpc>
              <a:spcBef>
                <a:spcPts val="600"/>
              </a:spcBef>
            </a:pPr>
            <a:r>
              <a:rPr lang="en-US" sz="4000" b="1" dirty="0">
                <a:latin typeface="Poppins" panose="00000500000000000000" pitchFamily="2" charset="0"/>
                <a:ea typeface="+mj-ea"/>
                <a:cs typeface="Poppins" panose="00000500000000000000" pitchFamily="2" charset="0"/>
              </a:rPr>
              <a:t>Strong Borrower Relationships</a:t>
            </a:r>
          </a:p>
        </p:txBody>
      </p:sp>
      <p:sp>
        <p:nvSpPr>
          <p:cNvPr id="75" name="Rectangle: Rounded Corners 74">
            <a:extLst>
              <a:ext uri="{FF2B5EF4-FFF2-40B4-BE49-F238E27FC236}">
                <a16:creationId xmlns:a16="http://schemas.microsoft.com/office/drawing/2014/main" id="{BCE2668B-0208-861B-5F8A-0203448A2AF1}"/>
              </a:ext>
            </a:extLst>
          </p:cNvPr>
          <p:cNvSpPr/>
          <p:nvPr/>
        </p:nvSpPr>
        <p:spPr>
          <a:xfrm>
            <a:off x="519702" y="5007569"/>
            <a:ext cx="2623549" cy="1329276"/>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76" name="Rectangle: Rounded Corners 75">
            <a:extLst>
              <a:ext uri="{FF2B5EF4-FFF2-40B4-BE49-F238E27FC236}">
                <a16:creationId xmlns:a16="http://schemas.microsoft.com/office/drawing/2014/main" id="{EE0DE136-974F-71CB-FE0C-320357F39F18}"/>
              </a:ext>
            </a:extLst>
          </p:cNvPr>
          <p:cNvSpPr/>
          <p:nvPr/>
        </p:nvSpPr>
        <p:spPr>
          <a:xfrm>
            <a:off x="3254255" y="5007569"/>
            <a:ext cx="2623549" cy="1329276"/>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grpSp>
        <p:nvGrpSpPr>
          <p:cNvPr id="90" name="Group 89">
            <a:extLst>
              <a:ext uri="{FF2B5EF4-FFF2-40B4-BE49-F238E27FC236}">
                <a16:creationId xmlns:a16="http://schemas.microsoft.com/office/drawing/2014/main" id="{39EDE2E0-E45C-AC60-4F6C-1292B6671449}"/>
              </a:ext>
            </a:extLst>
          </p:cNvPr>
          <p:cNvGrpSpPr/>
          <p:nvPr/>
        </p:nvGrpSpPr>
        <p:grpSpPr>
          <a:xfrm>
            <a:off x="619626" y="5208041"/>
            <a:ext cx="2423713" cy="928332"/>
            <a:chOff x="619619" y="5091468"/>
            <a:chExt cx="2423713" cy="928332"/>
          </a:xfrm>
        </p:grpSpPr>
        <p:sp>
          <p:nvSpPr>
            <p:cNvPr id="77" name="TextBox 76">
              <a:extLst>
                <a:ext uri="{FF2B5EF4-FFF2-40B4-BE49-F238E27FC236}">
                  <a16:creationId xmlns:a16="http://schemas.microsoft.com/office/drawing/2014/main" id="{70E46F6C-589E-6A2B-50CF-42091D037B4C}"/>
                </a:ext>
              </a:extLst>
            </p:cNvPr>
            <p:cNvSpPr txBox="1"/>
            <p:nvPr/>
          </p:nvSpPr>
          <p:spPr>
            <a:xfrm>
              <a:off x="630706" y="5091468"/>
              <a:ext cx="2401541" cy="261610"/>
            </a:xfrm>
            <a:prstGeom prst="rect">
              <a:avLst/>
            </a:prstGeom>
            <a:noFill/>
          </p:spPr>
          <p:txBody>
            <a:bodyPr wrap="square" rtlCol="0">
              <a:spAutoFit/>
            </a:bodyPr>
            <a:lstStyle/>
            <a:p>
              <a:pPr algn="ctr"/>
              <a:r>
                <a:rPr lang="en-US" sz="1100" b="1" dirty="0">
                  <a:solidFill>
                    <a:srgbClr val="07AD07"/>
                  </a:solidFill>
                  <a:latin typeface="Poppins" panose="00000500000000000000" pitchFamily="2" charset="0"/>
                  <a:cs typeface="Poppins" panose="00000500000000000000" pitchFamily="2" charset="0"/>
                </a:rPr>
                <a:t>Borrower Review</a:t>
              </a:r>
            </a:p>
          </p:txBody>
        </p:sp>
        <p:sp>
          <p:nvSpPr>
            <p:cNvPr id="78" name="TextBox 77">
              <a:extLst>
                <a:ext uri="{FF2B5EF4-FFF2-40B4-BE49-F238E27FC236}">
                  <a16:creationId xmlns:a16="http://schemas.microsoft.com/office/drawing/2014/main" id="{0E2D2ADF-829A-F8ED-3616-89FEB86A3983}"/>
                </a:ext>
              </a:extLst>
            </p:cNvPr>
            <p:cNvSpPr txBox="1"/>
            <p:nvPr/>
          </p:nvSpPr>
          <p:spPr>
            <a:xfrm>
              <a:off x="619619" y="5342172"/>
              <a:ext cx="2423713" cy="677628"/>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1000" dirty="0">
                  <a:solidFill>
                    <a:schemeClr val="tx1"/>
                  </a:solidFill>
                  <a:latin typeface="Poppins" panose="00000500000000000000" pitchFamily="2" charset="0"/>
                  <a:cs typeface="Poppins" panose="00000500000000000000" pitchFamily="2" charset="0"/>
                </a:rPr>
                <a:t>“Exceptional experience with Clear Choice Fund. The team’s expertise and commitment to their clients are second to none." Ed P.</a:t>
              </a:r>
            </a:p>
          </p:txBody>
        </p:sp>
      </p:grpSp>
      <p:pic>
        <p:nvPicPr>
          <p:cNvPr id="91" name="Picture 90" descr="A green text on a black background&#10;&#10;Description automatically generated">
            <a:extLst>
              <a:ext uri="{FF2B5EF4-FFF2-40B4-BE49-F238E27FC236}">
                <a16:creationId xmlns:a16="http://schemas.microsoft.com/office/drawing/2014/main" id="{E512661D-D099-804D-A871-35133D067B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0027" y="5294301"/>
            <a:ext cx="2312015" cy="755812"/>
          </a:xfrm>
          <a:prstGeom prst="rect">
            <a:avLst/>
          </a:prstGeom>
        </p:spPr>
      </p:pic>
    </p:spTree>
    <p:extLst>
      <p:ext uri="{BB962C8B-B14F-4D97-AF65-F5344CB8AC3E}">
        <p14:creationId xmlns:p14="http://schemas.microsoft.com/office/powerpoint/2010/main" val="50074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8EA3AAA-D776-43F9-BE4B-4302AAA371A9}"/>
              </a:ext>
            </a:extLst>
          </p:cNvPr>
          <p:cNvSpPr/>
          <p:nvPr/>
        </p:nvSpPr>
        <p:spPr>
          <a:xfrm>
            <a:off x="4117731" y="4713141"/>
            <a:ext cx="6868327" cy="1535259"/>
          </a:xfrm>
          <a:prstGeom prst="rect">
            <a:avLst/>
          </a:prstGeom>
          <a:solidFill>
            <a:schemeClr val="bg1"/>
          </a:solidFill>
          <a:ln>
            <a:noFill/>
          </a:ln>
          <a:effectLst>
            <a:outerShdw blurRad="444500" dist="101600" dir="5400000" sx="101000" sy="101000" algn="t" rotWithShape="0">
              <a:srgbClr val="1C5BFF">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E8C62DD-91C5-446B-9EDE-36D6E1EF556D}"/>
              </a:ext>
            </a:extLst>
          </p:cNvPr>
          <p:cNvSpPr/>
          <p:nvPr/>
        </p:nvSpPr>
        <p:spPr>
          <a:xfrm>
            <a:off x="0" y="0"/>
            <a:ext cx="12192000" cy="2328435"/>
          </a:xfrm>
          <a:prstGeom prst="rect">
            <a:avLst/>
          </a:prstGeom>
          <a:solidFill>
            <a:srgbClr val="07A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Rectangle 19">
            <a:extLst>
              <a:ext uri="{FF2B5EF4-FFF2-40B4-BE49-F238E27FC236}">
                <a16:creationId xmlns:a16="http://schemas.microsoft.com/office/drawing/2014/main" id="{84AE03E2-92F8-4BCB-B8A9-CBD66FE0D9AE}"/>
              </a:ext>
            </a:extLst>
          </p:cNvPr>
          <p:cNvSpPr/>
          <p:nvPr/>
        </p:nvSpPr>
        <p:spPr>
          <a:xfrm>
            <a:off x="0" y="2328441"/>
            <a:ext cx="12192000" cy="951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4E9DA7AE-AC3A-4EEF-B052-3BD5CCB505A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5242" b="25242"/>
          <a:stretch/>
        </p:blipFill>
        <p:spPr>
          <a:xfrm>
            <a:off x="793751" y="722313"/>
            <a:ext cx="10607675" cy="2947987"/>
          </a:xfrm>
        </p:spPr>
      </p:pic>
      <p:sp>
        <p:nvSpPr>
          <p:cNvPr id="37" name="Rectangle 36">
            <a:extLst>
              <a:ext uri="{FF2B5EF4-FFF2-40B4-BE49-F238E27FC236}">
                <a16:creationId xmlns:a16="http://schemas.microsoft.com/office/drawing/2014/main" id="{48281754-1A56-4F78-AAC0-90E24942956C}"/>
              </a:ext>
            </a:extLst>
          </p:cNvPr>
          <p:cNvSpPr/>
          <p:nvPr/>
        </p:nvSpPr>
        <p:spPr>
          <a:xfrm>
            <a:off x="4117725" y="2651141"/>
            <a:ext cx="3317088" cy="1929831"/>
          </a:xfrm>
          <a:prstGeom prst="rect">
            <a:avLst/>
          </a:prstGeom>
          <a:solidFill>
            <a:schemeClr val="bg1"/>
          </a:solidFill>
          <a:ln>
            <a:noFill/>
          </a:ln>
          <a:effectLst>
            <a:outerShdw blurRad="444500" dist="101600" dir="5400000" sx="101000" sy="101000" algn="t" rotWithShape="0">
              <a:srgbClr val="1C5BFF">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8EE7CB0-3F94-797D-CA23-F10A7176AFDB}"/>
              </a:ext>
            </a:extLst>
          </p:cNvPr>
          <p:cNvGrpSpPr/>
          <p:nvPr/>
        </p:nvGrpSpPr>
        <p:grpSpPr>
          <a:xfrm>
            <a:off x="4368165" y="2834099"/>
            <a:ext cx="2816223" cy="1563906"/>
            <a:chOff x="4365647" y="2869439"/>
            <a:chExt cx="2816223" cy="1563904"/>
          </a:xfrm>
        </p:grpSpPr>
        <p:sp>
          <p:nvSpPr>
            <p:cNvPr id="21" name="TextBox 20">
              <a:extLst>
                <a:ext uri="{FF2B5EF4-FFF2-40B4-BE49-F238E27FC236}">
                  <a16:creationId xmlns:a16="http://schemas.microsoft.com/office/drawing/2014/main" id="{725EE346-58FC-4D35-8116-D6AD81D5C6DA}"/>
                </a:ext>
              </a:extLst>
            </p:cNvPr>
            <p:cNvSpPr txBox="1"/>
            <p:nvPr/>
          </p:nvSpPr>
          <p:spPr>
            <a:xfrm>
              <a:off x="4365647" y="3263793"/>
              <a:ext cx="2816223" cy="1169550"/>
            </a:xfrm>
            <a:prstGeom prst="rect">
              <a:avLst/>
            </a:prstGeom>
          </p:spPr>
          <p:txBody>
            <a:bodyPr wrap="square">
              <a:spAutoFit/>
            </a:bodyPr>
            <a:lstStyle>
              <a:defPPr>
                <a:defRPr lang="en-US"/>
              </a:defPPr>
              <a:lvl1pPr algn="just">
                <a:defRPr sz="1100">
                  <a:latin typeface="Poppins" panose="00000500000000000000" pitchFamily="2" charset="0"/>
                  <a:cs typeface="Poppins" panose="00000500000000000000" pitchFamily="2" charset="0"/>
                </a:defRPr>
              </a:lvl1pPr>
            </a:lstStyle>
            <a:p>
              <a:pPr marL="171446" indent="-171446" algn="l">
                <a:spcBef>
                  <a:spcPts val="600"/>
                </a:spcBef>
                <a:buFont typeface="Arial" panose="020B0604020202020204" pitchFamily="34" charset="0"/>
                <a:buChar char="•"/>
              </a:pPr>
              <a:r>
                <a:rPr lang="en-US" sz="1200" dirty="0"/>
                <a:t>Maximum 70% Loan-to-Value (LTV).</a:t>
              </a:r>
            </a:p>
            <a:p>
              <a:pPr marL="171446" indent="-171446" algn="l">
                <a:spcBef>
                  <a:spcPts val="600"/>
                </a:spcBef>
                <a:buFont typeface="Arial" panose="020B0604020202020204" pitchFamily="34" charset="0"/>
                <a:buChar char="•"/>
              </a:pPr>
              <a:r>
                <a:rPr lang="en-US" sz="1200" dirty="0"/>
                <a:t>Maximum 80% of Purchase Price.</a:t>
              </a:r>
            </a:p>
            <a:p>
              <a:pPr marL="171446" indent="-171446" algn="l">
                <a:spcBef>
                  <a:spcPts val="600"/>
                </a:spcBef>
                <a:buFont typeface="Arial" panose="020B0604020202020204" pitchFamily="34" charset="0"/>
                <a:buChar char="•"/>
              </a:pPr>
              <a:r>
                <a:rPr lang="en-US" sz="1200" dirty="0"/>
                <a:t>First Position Only.</a:t>
              </a:r>
            </a:p>
          </p:txBody>
        </p:sp>
        <p:sp>
          <p:nvSpPr>
            <p:cNvPr id="22" name="TextBox 21">
              <a:extLst>
                <a:ext uri="{FF2B5EF4-FFF2-40B4-BE49-F238E27FC236}">
                  <a16:creationId xmlns:a16="http://schemas.microsoft.com/office/drawing/2014/main" id="{93F0B09F-74F1-4947-863B-51B93E76F0E8}"/>
                </a:ext>
              </a:extLst>
            </p:cNvPr>
            <p:cNvSpPr txBox="1"/>
            <p:nvPr/>
          </p:nvSpPr>
          <p:spPr>
            <a:xfrm>
              <a:off x="4365647" y="2869439"/>
              <a:ext cx="2816223" cy="338554"/>
            </a:xfrm>
            <a:prstGeom prst="rect">
              <a:avLst/>
            </a:prstGeom>
            <a:noFill/>
          </p:spPr>
          <p:txBody>
            <a:bodyPr wrap="square" rtlCol="0">
              <a:spAutoFit/>
            </a:bodyPr>
            <a:lstStyle/>
            <a:p>
              <a:r>
                <a:rPr lang="en-US" sz="1600" b="1" dirty="0">
                  <a:solidFill>
                    <a:srgbClr val="07AD07"/>
                  </a:solidFill>
                  <a:latin typeface="Poppins" panose="00000500000000000000" pitchFamily="2" charset="0"/>
                  <a:cs typeface="Poppins" panose="00000500000000000000" pitchFamily="2" charset="0"/>
                </a:rPr>
                <a:t>Disciplined Approach:</a:t>
              </a:r>
            </a:p>
          </p:txBody>
        </p:sp>
      </p:grpSp>
      <p:sp>
        <p:nvSpPr>
          <p:cNvPr id="36" name="TextBox 35">
            <a:extLst>
              <a:ext uri="{FF2B5EF4-FFF2-40B4-BE49-F238E27FC236}">
                <a16:creationId xmlns:a16="http://schemas.microsoft.com/office/drawing/2014/main" id="{A21A4865-D53F-4031-B95F-1E61091DCE70}"/>
              </a:ext>
            </a:extLst>
          </p:cNvPr>
          <p:cNvSpPr txBox="1"/>
          <p:nvPr/>
        </p:nvSpPr>
        <p:spPr>
          <a:xfrm>
            <a:off x="793757" y="4307360"/>
            <a:ext cx="2816225" cy="1200329"/>
          </a:xfrm>
          <a:prstGeom prst="rect">
            <a:avLst/>
          </a:prstGeom>
          <a:noFill/>
        </p:spPr>
        <p:txBody>
          <a:bodyPr wrap="square" rtlCol="0">
            <a:spAutoFit/>
          </a:bodyPr>
          <a:lstStyle/>
          <a:p>
            <a:r>
              <a:rPr lang="en-GB" sz="3600" b="1" dirty="0">
                <a:latin typeface="Poppins" panose="00000500000000000000" pitchFamily="2" charset="0"/>
                <a:ea typeface="Open Sans SemiBold" panose="020B0706030804020204" pitchFamily="34" charset="0"/>
                <a:cs typeface="Poppins" panose="00000500000000000000" pitchFamily="2" charset="0"/>
              </a:rPr>
              <a:t>Lending Guidelines</a:t>
            </a:r>
          </a:p>
        </p:txBody>
      </p:sp>
      <p:sp>
        <p:nvSpPr>
          <p:cNvPr id="40" name="Rectangle 39">
            <a:extLst>
              <a:ext uri="{FF2B5EF4-FFF2-40B4-BE49-F238E27FC236}">
                <a16:creationId xmlns:a16="http://schemas.microsoft.com/office/drawing/2014/main" id="{7318C3CB-1B12-4BA2-959C-DE0E8CD9E87C}"/>
              </a:ext>
            </a:extLst>
          </p:cNvPr>
          <p:cNvSpPr/>
          <p:nvPr/>
        </p:nvSpPr>
        <p:spPr>
          <a:xfrm>
            <a:off x="7668963" y="2651141"/>
            <a:ext cx="3317088" cy="1929831"/>
          </a:xfrm>
          <a:prstGeom prst="rect">
            <a:avLst/>
          </a:prstGeom>
          <a:solidFill>
            <a:schemeClr val="bg1"/>
          </a:solidFill>
          <a:ln>
            <a:noFill/>
          </a:ln>
          <a:effectLst>
            <a:outerShdw blurRad="444500" dist="101600" dir="5400000" sx="101000" sy="101000" algn="t" rotWithShape="0">
              <a:srgbClr val="1C5BFF">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2B28318-86F9-D5A2-2FAB-17969075E684}"/>
              </a:ext>
            </a:extLst>
          </p:cNvPr>
          <p:cNvGrpSpPr/>
          <p:nvPr/>
        </p:nvGrpSpPr>
        <p:grpSpPr>
          <a:xfrm>
            <a:off x="7919403" y="2872569"/>
            <a:ext cx="2816223" cy="1486962"/>
            <a:chOff x="7919396" y="2869439"/>
            <a:chExt cx="2816223" cy="1486962"/>
          </a:xfrm>
        </p:grpSpPr>
        <p:sp>
          <p:nvSpPr>
            <p:cNvPr id="41" name="TextBox 40">
              <a:extLst>
                <a:ext uri="{FF2B5EF4-FFF2-40B4-BE49-F238E27FC236}">
                  <a16:creationId xmlns:a16="http://schemas.microsoft.com/office/drawing/2014/main" id="{40C00DFE-D653-464E-8300-38E6F7C51F23}"/>
                </a:ext>
              </a:extLst>
            </p:cNvPr>
            <p:cNvSpPr txBox="1"/>
            <p:nvPr/>
          </p:nvSpPr>
          <p:spPr>
            <a:xfrm>
              <a:off x="7919396" y="3263794"/>
              <a:ext cx="2816223" cy="1092607"/>
            </a:xfrm>
            <a:prstGeom prst="rect">
              <a:avLst/>
            </a:prstGeom>
          </p:spPr>
          <p:txBody>
            <a:bodyPr wrap="square">
              <a:spAutoFit/>
            </a:bodyPr>
            <a:lstStyle>
              <a:defPPr>
                <a:defRPr lang="en-US"/>
              </a:defPPr>
              <a:lvl1pPr algn="just">
                <a:defRPr sz="1100">
                  <a:latin typeface="Poppins" panose="00000500000000000000" pitchFamily="2" charset="0"/>
                  <a:cs typeface="Poppins" panose="00000500000000000000" pitchFamily="2" charset="0"/>
                </a:defRPr>
              </a:lvl1pPr>
            </a:lstStyle>
            <a:p>
              <a:pPr marL="171446" indent="-171446" algn="l">
                <a:spcBef>
                  <a:spcPts val="600"/>
                </a:spcBef>
                <a:buFont typeface="Arial" panose="020B0604020202020204" pitchFamily="34" charset="0"/>
                <a:buChar char="•"/>
              </a:pPr>
              <a:r>
                <a:rPr lang="en-US" sz="1200" dirty="0"/>
                <a:t>Secured by Title Insurance and Property Insurance.</a:t>
              </a:r>
            </a:p>
            <a:p>
              <a:pPr marL="171446" indent="-171446" algn="l">
                <a:spcBef>
                  <a:spcPts val="600"/>
                </a:spcBef>
                <a:buFont typeface="Arial" panose="020B0604020202020204" pitchFamily="34" charset="0"/>
                <a:buChar char="•"/>
              </a:pPr>
              <a:r>
                <a:rPr lang="en-US" sz="1200" dirty="0"/>
                <a:t>Focused exclusively on single-family, non-owner-occupied properties.</a:t>
              </a:r>
            </a:p>
          </p:txBody>
        </p:sp>
        <p:sp>
          <p:nvSpPr>
            <p:cNvPr id="42" name="TextBox 41">
              <a:extLst>
                <a:ext uri="{FF2B5EF4-FFF2-40B4-BE49-F238E27FC236}">
                  <a16:creationId xmlns:a16="http://schemas.microsoft.com/office/drawing/2014/main" id="{8B28DB83-FFA4-4DF6-93EB-C5D6EAE61DD8}"/>
                </a:ext>
              </a:extLst>
            </p:cNvPr>
            <p:cNvSpPr txBox="1"/>
            <p:nvPr/>
          </p:nvSpPr>
          <p:spPr>
            <a:xfrm>
              <a:off x="7919397" y="2869439"/>
              <a:ext cx="2816222" cy="338554"/>
            </a:xfrm>
            <a:prstGeom prst="rect">
              <a:avLst/>
            </a:prstGeom>
            <a:noFill/>
          </p:spPr>
          <p:txBody>
            <a:bodyPr wrap="square" rtlCol="0">
              <a:spAutoFit/>
            </a:bodyPr>
            <a:lstStyle/>
            <a:p>
              <a:r>
                <a:rPr lang="en-US" sz="1600" b="1" dirty="0">
                  <a:solidFill>
                    <a:srgbClr val="07AD07"/>
                  </a:solidFill>
                  <a:latin typeface="Poppins" panose="00000500000000000000" pitchFamily="2" charset="0"/>
                  <a:cs typeface="Poppins" panose="00000500000000000000" pitchFamily="2" charset="0"/>
                </a:rPr>
                <a:t>Protecting Investments:</a:t>
              </a:r>
            </a:p>
          </p:txBody>
        </p:sp>
      </p:grpSp>
      <p:grpSp>
        <p:nvGrpSpPr>
          <p:cNvPr id="24" name="Group 23">
            <a:extLst>
              <a:ext uri="{FF2B5EF4-FFF2-40B4-BE49-F238E27FC236}">
                <a16:creationId xmlns:a16="http://schemas.microsoft.com/office/drawing/2014/main" id="{B9239C9C-A54C-4F33-B2E3-14F42375C773}"/>
              </a:ext>
            </a:extLst>
          </p:cNvPr>
          <p:cNvGrpSpPr/>
          <p:nvPr/>
        </p:nvGrpSpPr>
        <p:grpSpPr>
          <a:xfrm>
            <a:off x="7" y="5621357"/>
            <a:ext cx="3609975" cy="93235"/>
            <a:chOff x="6643873" y="5759161"/>
            <a:chExt cx="4100327" cy="93235"/>
          </a:xfrm>
        </p:grpSpPr>
        <p:sp>
          <p:nvSpPr>
            <p:cNvPr id="25" name="Rectangle 24">
              <a:extLst>
                <a:ext uri="{FF2B5EF4-FFF2-40B4-BE49-F238E27FC236}">
                  <a16:creationId xmlns:a16="http://schemas.microsoft.com/office/drawing/2014/main" id="{AAE7071A-39AC-4FA8-9EA1-AC297F20E16A}"/>
                </a:ext>
              </a:extLst>
            </p:cNvPr>
            <p:cNvSpPr/>
            <p:nvPr/>
          </p:nvSpPr>
          <p:spPr>
            <a:xfrm>
              <a:off x="6643873" y="5759161"/>
              <a:ext cx="4100327" cy="46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8BFA031-D1C1-4505-B4F6-86B387082706}"/>
                </a:ext>
              </a:extLst>
            </p:cNvPr>
            <p:cNvSpPr/>
            <p:nvPr/>
          </p:nvSpPr>
          <p:spPr>
            <a:xfrm>
              <a:off x="6643873" y="5805710"/>
              <a:ext cx="4100327" cy="46686"/>
            </a:xfrm>
            <a:prstGeom prst="rect">
              <a:avLst/>
            </a:prstGeom>
            <a:solidFill>
              <a:srgbClr val="07A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D2A4F030-54C7-5940-F7EA-D036EC2650CB}"/>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6</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5" name="Picture 4" descr="A green text on a black background&#10;&#10;Description automatically generated">
            <a:extLst>
              <a:ext uri="{FF2B5EF4-FFF2-40B4-BE49-F238E27FC236}">
                <a16:creationId xmlns:a16="http://schemas.microsoft.com/office/drawing/2014/main" id="{5098CC21-EBAA-D0CC-CAFE-D3A18FD60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grpSp>
        <p:nvGrpSpPr>
          <p:cNvPr id="9" name="Group 8">
            <a:extLst>
              <a:ext uri="{FF2B5EF4-FFF2-40B4-BE49-F238E27FC236}">
                <a16:creationId xmlns:a16="http://schemas.microsoft.com/office/drawing/2014/main" id="{AB522755-7D08-5391-5F9F-C9C85C8325A8}"/>
              </a:ext>
            </a:extLst>
          </p:cNvPr>
          <p:cNvGrpSpPr/>
          <p:nvPr/>
        </p:nvGrpSpPr>
        <p:grpSpPr>
          <a:xfrm>
            <a:off x="4368159" y="4991205"/>
            <a:ext cx="6367461" cy="979127"/>
            <a:chOff x="4365647" y="2869439"/>
            <a:chExt cx="2816223" cy="979128"/>
          </a:xfrm>
        </p:grpSpPr>
        <p:sp>
          <p:nvSpPr>
            <p:cNvPr id="10" name="TextBox 9">
              <a:extLst>
                <a:ext uri="{FF2B5EF4-FFF2-40B4-BE49-F238E27FC236}">
                  <a16:creationId xmlns:a16="http://schemas.microsoft.com/office/drawing/2014/main" id="{A4E0C646-694C-926A-0BA6-C379D27D0D28}"/>
                </a:ext>
              </a:extLst>
            </p:cNvPr>
            <p:cNvSpPr txBox="1"/>
            <p:nvPr/>
          </p:nvSpPr>
          <p:spPr>
            <a:xfrm>
              <a:off x="4365647" y="3263792"/>
              <a:ext cx="2816223" cy="584775"/>
            </a:xfrm>
            <a:prstGeom prst="rect">
              <a:avLst/>
            </a:prstGeom>
          </p:spPr>
          <p:txBody>
            <a:bodyPr wrap="square">
              <a:spAutoFit/>
            </a:bodyPr>
            <a:lstStyle>
              <a:defPPr>
                <a:defRPr lang="en-US"/>
              </a:defPPr>
              <a:lvl1pPr algn="just">
                <a:defRPr sz="1100">
                  <a:latin typeface="Poppins" panose="00000500000000000000" pitchFamily="2" charset="0"/>
                  <a:cs typeface="Poppins" panose="00000500000000000000" pitchFamily="2" charset="0"/>
                </a:defRPr>
              </a:lvl1pPr>
            </a:lstStyle>
            <a:p>
              <a:pPr algn="l">
                <a:spcBef>
                  <a:spcPts val="600"/>
                </a:spcBef>
              </a:pPr>
              <a:r>
                <a:rPr lang="en-US" sz="1600" dirty="0"/>
                <a:t>These guidelines have kept our portfolio strong.  Thousands of loans and we have never missed our numbers.</a:t>
              </a:r>
            </a:p>
          </p:txBody>
        </p:sp>
        <p:sp>
          <p:nvSpPr>
            <p:cNvPr id="11" name="TextBox 10">
              <a:extLst>
                <a:ext uri="{FF2B5EF4-FFF2-40B4-BE49-F238E27FC236}">
                  <a16:creationId xmlns:a16="http://schemas.microsoft.com/office/drawing/2014/main" id="{8F23CE31-3F1A-C30A-96B9-127249882C67}"/>
                </a:ext>
              </a:extLst>
            </p:cNvPr>
            <p:cNvSpPr txBox="1"/>
            <p:nvPr/>
          </p:nvSpPr>
          <p:spPr>
            <a:xfrm>
              <a:off x="4365647" y="2869439"/>
              <a:ext cx="2816223" cy="400110"/>
            </a:xfrm>
            <a:prstGeom prst="rect">
              <a:avLst/>
            </a:prstGeom>
            <a:noFill/>
          </p:spPr>
          <p:txBody>
            <a:bodyPr wrap="square" rtlCol="0">
              <a:spAutoFit/>
            </a:bodyPr>
            <a:lstStyle/>
            <a:p>
              <a:r>
                <a:rPr lang="en-US" sz="2000" b="1" dirty="0">
                  <a:solidFill>
                    <a:srgbClr val="07AD07"/>
                  </a:solidFill>
                  <a:latin typeface="Poppins" panose="00000500000000000000" pitchFamily="2" charset="0"/>
                  <a:cs typeface="Poppins" panose="00000500000000000000" pitchFamily="2" charset="0"/>
                </a:rPr>
                <a:t>Proven Results:</a:t>
              </a:r>
            </a:p>
          </p:txBody>
        </p:sp>
      </p:grpSp>
    </p:spTree>
    <p:extLst>
      <p:ext uri="{BB962C8B-B14F-4D97-AF65-F5344CB8AC3E}">
        <p14:creationId xmlns:p14="http://schemas.microsoft.com/office/powerpoint/2010/main" val="220777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B9232AC-83E8-4165-A0A6-067B45DA4F9F}"/>
              </a:ext>
            </a:extLst>
          </p:cNvPr>
          <p:cNvSpPr/>
          <p:nvPr/>
        </p:nvSpPr>
        <p:spPr>
          <a:xfrm>
            <a:off x="7355153" y="1434056"/>
            <a:ext cx="3838043" cy="621792"/>
          </a:xfrm>
          <a:prstGeom prst="rect">
            <a:avLst/>
          </a:prstGeom>
          <a:solidFill>
            <a:srgbClr val="07AD07"/>
          </a:solidFill>
          <a:ln>
            <a:solidFill>
              <a:srgbClr val="07A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Poppins" panose="00000500000000000000" pitchFamily="2" charset="0"/>
              <a:cs typeface="Poppins" panose="00000500000000000000" pitchFamily="2" charset="0"/>
            </a:endParaRPr>
          </a:p>
        </p:txBody>
      </p:sp>
      <p:pic>
        <p:nvPicPr>
          <p:cNvPr id="23" name="Picture Placeholder 22">
            <a:extLst>
              <a:ext uri="{FF2B5EF4-FFF2-40B4-BE49-F238E27FC236}">
                <a16:creationId xmlns:a16="http://schemas.microsoft.com/office/drawing/2014/main" id="{E8C604D5-B090-4424-8DB0-0A903F24F3E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877" r="4877"/>
          <a:stretch/>
        </p:blipFill>
        <p:spPr>
          <a:xfrm>
            <a:off x="6356349" y="1582739"/>
            <a:ext cx="5835651" cy="4849813"/>
          </a:xfrm>
        </p:spPr>
      </p:pic>
      <p:sp>
        <p:nvSpPr>
          <p:cNvPr id="8" name="Title 7">
            <a:extLst>
              <a:ext uri="{FF2B5EF4-FFF2-40B4-BE49-F238E27FC236}">
                <a16:creationId xmlns:a16="http://schemas.microsoft.com/office/drawing/2014/main" id="{C7C5D184-EED0-4EBB-B2EE-DCA331DE84BE}"/>
              </a:ext>
            </a:extLst>
          </p:cNvPr>
          <p:cNvSpPr>
            <a:spLocks noGrp="1"/>
          </p:cNvSpPr>
          <p:nvPr>
            <p:ph type="title"/>
          </p:nvPr>
        </p:nvSpPr>
        <p:spPr>
          <a:xfrm>
            <a:off x="842964" y="503839"/>
            <a:ext cx="8673899" cy="768096"/>
          </a:xfrm>
        </p:spPr>
        <p:txBody>
          <a:bodyPr/>
          <a:lstStyle/>
          <a:p>
            <a:r>
              <a:rPr lang="en-US" sz="3600" dirty="0">
                <a:latin typeface="Poppins" panose="00000500000000000000" pitchFamily="2" charset="0"/>
                <a:cs typeface="Poppins" panose="00000500000000000000" pitchFamily="2" charset="0"/>
              </a:rPr>
              <a:t>No Leverage</a:t>
            </a:r>
          </a:p>
        </p:txBody>
      </p:sp>
      <p:sp>
        <p:nvSpPr>
          <p:cNvPr id="17" name="Rectangle 16">
            <a:extLst>
              <a:ext uri="{FF2B5EF4-FFF2-40B4-BE49-F238E27FC236}">
                <a16:creationId xmlns:a16="http://schemas.microsoft.com/office/drawing/2014/main" id="{EB6F667B-F6BE-46F7-B55B-206286AA765A}"/>
              </a:ext>
            </a:extLst>
          </p:cNvPr>
          <p:cNvSpPr/>
          <p:nvPr/>
        </p:nvSpPr>
        <p:spPr>
          <a:xfrm>
            <a:off x="6356351" y="4876799"/>
            <a:ext cx="5835651" cy="1555752"/>
          </a:xfrm>
          <a:prstGeom prst="rect">
            <a:avLst/>
          </a:prstGeom>
          <a:solidFill>
            <a:srgbClr val="07AD07">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27" name="TextBox 26">
            <a:extLst>
              <a:ext uri="{FF2B5EF4-FFF2-40B4-BE49-F238E27FC236}">
                <a16:creationId xmlns:a16="http://schemas.microsoft.com/office/drawing/2014/main" id="{D4ADDD17-1FFB-44F4-9664-12039C47796C}"/>
              </a:ext>
            </a:extLst>
          </p:cNvPr>
          <p:cNvSpPr txBox="1"/>
          <p:nvPr/>
        </p:nvSpPr>
        <p:spPr>
          <a:xfrm>
            <a:off x="6723598" y="5154544"/>
            <a:ext cx="5101157" cy="1000274"/>
          </a:xfrm>
          <a:prstGeom prst="rect">
            <a:avLst/>
          </a:prstGeom>
          <a:noFill/>
        </p:spPr>
        <p:txBody>
          <a:bodyPr wrap="square" rtlCol="0" anchor="ctr">
            <a:spAutoFit/>
          </a:bodyPr>
          <a:lstStyle/>
          <a:p>
            <a:pPr algn="just">
              <a:spcBef>
                <a:spcPts val="600"/>
              </a:spcBef>
            </a:pPr>
            <a:r>
              <a:rPr lang="en-US" b="1" dirty="0">
                <a:solidFill>
                  <a:schemeClr val="bg2"/>
                </a:solidFill>
                <a:latin typeface="Poppins" panose="00000500000000000000" pitchFamily="2" charset="0"/>
                <a:cs typeface="Poppins" panose="00000500000000000000" pitchFamily="2" charset="0"/>
              </a:rPr>
              <a:t>Transparency And Trust</a:t>
            </a:r>
          </a:p>
          <a:p>
            <a:pPr algn="just">
              <a:spcBef>
                <a:spcPts val="600"/>
              </a:spcBef>
            </a:pPr>
            <a:r>
              <a:rPr lang="en-US" dirty="0">
                <a:solidFill>
                  <a:schemeClr val="bg2"/>
                </a:solidFill>
                <a:latin typeface="Poppins" panose="00000500000000000000" pitchFamily="2" charset="0"/>
                <a:cs typeface="Poppins" panose="00000500000000000000" pitchFamily="2" charset="0"/>
              </a:rPr>
              <a:t>What you see is what you get-”investor equity is never diluted by leverage.”</a:t>
            </a:r>
          </a:p>
        </p:txBody>
      </p:sp>
      <p:pic>
        <p:nvPicPr>
          <p:cNvPr id="18" name="Picture Placeholder 17">
            <a:extLst>
              <a:ext uri="{FF2B5EF4-FFF2-40B4-BE49-F238E27FC236}">
                <a16:creationId xmlns:a16="http://schemas.microsoft.com/office/drawing/2014/main" id="{C0810822-7B8F-4D8C-9382-144B701AB8CB}"/>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5339" b="25339"/>
          <a:stretch/>
        </p:blipFill>
        <p:spPr>
          <a:xfrm>
            <a:off x="842966" y="1582739"/>
            <a:ext cx="5238751" cy="1590675"/>
          </a:xfrm>
        </p:spPr>
      </p:pic>
      <p:sp>
        <p:nvSpPr>
          <p:cNvPr id="6" name="Rectangle: Rounded Corners 5">
            <a:extLst>
              <a:ext uri="{FF2B5EF4-FFF2-40B4-BE49-F238E27FC236}">
                <a16:creationId xmlns:a16="http://schemas.microsoft.com/office/drawing/2014/main" id="{EB8D4C6E-90DE-C5E6-DB69-327718F608D5}"/>
              </a:ext>
            </a:extLst>
          </p:cNvPr>
          <p:cNvSpPr/>
          <p:nvPr/>
        </p:nvSpPr>
        <p:spPr>
          <a:xfrm>
            <a:off x="842969" y="3429007"/>
            <a:ext cx="5238751" cy="3003551"/>
          </a:xfrm>
          <a:prstGeom prst="roundRect">
            <a:avLst>
              <a:gd name="adj" fmla="val 0"/>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E39927E-48F6-73DE-261E-B239D409B778}"/>
              </a:ext>
            </a:extLst>
          </p:cNvPr>
          <p:cNvSpPr txBox="1"/>
          <p:nvPr/>
        </p:nvSpPr>
        <p:spPr>
          <a:xfrm>
            <a:off x="1033469" y="3753537"/>
            <a:ext cx="4857751" cy="2354491"/>
          </a:xfrm>
          <a:prstGeom prst="rect">
            <a:avLst/>
          </a:prstGeom>
          <a:noFill/>
        </p:spPr>
        <p:txBody>
          <a:bodyPr wrap="square">
            <a:spAutoFit/>
          </a:bodyPr>
          <a:lstStyle/>
          <a:p>
            <a:pPr algn="just">
              <a:spcBef>
                <a:spcPts val="600"/>
              </a:spcBef>
            </a:pPr>
            <a:r>
              <a:rPr lang="de-DE" sz="1600" b="1" dirty="0">
                <a:solidFill>
                  <a:srgbClr val="07AD07"/>
                </a:solidFill>
                <a:latin typeface="Poppins" panose="00000500000000000000" pitchFamily="2" charset="0"/>
                <a:ea typeface="Times New Roman" panose="02020603050405020304" pitchFamily="18" charset="0"/>
                <a:cs typeface="Poppins" panose="00000500000000000000" pitchFamily="2" charset="0"/>
              </a:rPr>
              <a:t>A Safer Model</a:t>
            </a:r>
            <a:endParaRPr lang="en-US" sz="1600" b="1" dirty="0">
              <a:solidFill>
                <a:srgbClr val="07AD07"/>
              </a:solidFill>
              <a:latin typeface="Poppins" panose="00000500000000000000" pitchFamily="2" charset="0"/>
              <a:cs typeface="Poppins" panose="00000500000000000000" pitchFamily="2" charset="0"/>
            </a:endParaRPr>
          </a:p>
          <a:p>
            <a:pPr algn="just">
              <a:spcBef>
                <a:spcPts val="600"/>
              </a:spcBef>
            </a:pPr>
            <a:r>
              <a:rPr lang="en-US" sz="1400" dirty="0">
                <a:latin typeface="Poppins" panose="00000500000000000000" pitchFamily="2" charset="0"/>
                <a:cs typeface="Poppins" panose="00000500000000000000" pitchFamily="2" charset="0"/>
              </a:rPr>
              <a:t>Unlike leveraged funds, Clear Choice Fund is funded entirely by investors, with no bank debt.</a:t>
            </a:r>
          </a:p>
          <a:p>
            <a:pPr algn="just">
              <a:spcBef>
                <a:spcPts val="600"/>
              </a:spcBef>
            </a:pPr>
            <a:r>
              <a:rPr lang="en-US" sz="1600" b="1" dirty="0">
                <a:solidFill>
                  <a:srgbClr val="07AD07"/>
                </a:solidFill>
                <a:latin typeface="Poppins" panose="00000500000000000000" pitchFamily="2" charset="0"/>
                <a:ea typeface="Times New Roman" panose="02020603050405020304" pitchFamily="18" charset="0"/>
                <a:cs typeface="Poppins" panose="00000500000000000000" pitchFamily="2" charset="0"/>
              </a:rPr>
              <a:t>Protecting Investor Capital</a:t>
            </a:r>
            <a:endParaRPr lang="en-US" sz="1600" b="1" dirty="0">
              <a:solidFill>
                <a:srgbClr val="07AD07"/>
              </a:solidFill>
              <a:latin typeface="Poppins" panose="00000500000000000000" pitchFamily="2" charset="0"/>
              <a:cs typeface="Poppins" panose="00000500000000000000" pitchFamily="2" charset="0"/>
            </a:endParaRPr>
          </a:p>
          <a:p>
            <a:pPr algn="just">
              <a:spcBef>
                <a:spcPts val="600"/>
              </a:spcBef>
            </a:pPr>
            <a:r>
              <a:rPr lang="en-US" sz="1400" dirty="0">
                <a:latin typeface="Poppins" panose="00000500000000000000" pitchFamily="2" charset="0"/>
                <a:cs typeface="Poppins" panose="00000500000000000000" pitchFamily="2" charset="0"/>
              </a:rPr>
              <a:t>In a leveraged fund, the banks get paid first</a:t>
            </a:r>
          </a:p>
          <a:p>
            <a:pPr algn="just">
              <a:spcBef>
                <a:spcPts val="600"/>
              </a:spcBef>
            </a:pPr>
            <a:r>
              <a:rPr lang="de-DE" sz="1600" b="1" dirty="0">
                <a:solidFill>
                  <a:srgbClr val="07AD07"/>
                </a:solidFill>
                <a:latin typeface="Poppins" panose="00000500000000000000" pitchFamily="2" charset="0"/>
                <a:ea typeface="Times New Roman" panose="02020603050405020304" pitchFamily="18" charset="0"/>
                <a:cs typeface="Poppins" panose="00000500000000000000" pitchFamily="2" charset="0"/>
              </a:rPr>
              <a:t>Bank Control Avoided</a:t>
            </a:r>
          </a:p>
          <a:p>
            <a:pPr algn="just">
              <a:spcBef>
                <a:spcPts val="600"/>
              </a:spcBef>
            </a:pPr>
            <a:r>
              <a:rPr lang="en-US" sz="1600" dirty="0">
                <a:latin typeface="Poppins" panose="00000500000000000000" pitchFamily="2" charset="0"/>
                <a:cs typeface="Poppins" panose="00000500000000000000" pitchFamily="2" charset="0"/>
              </a:rPr>
              <a:t>No banks dictating terms, stopping funding, or requiring buybacks under pressure.</a:t>
            </a:r>
          </a:p>
        </p:txBody>
      </p:sp>
      <p:sp>
        <p:nvSpPr>
          <p:cNvPr id="10" name="TextBox 9">
            <a:extLst>
              <a:ext uri="{FF2B5EF4-FFF2-40B4-BE49-F238E27FC236}">
                <a16:creationId xmlns:a16="http://schemas.microsoft.com/office/drawing/2014/main" id="{5962CE42-B6DD-9ABF-1F01-9DEC945A20FC}"/>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7</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11" name="Picture 10" descr="A green text on a black background&#10;&#10;Description automatically generated">
            <a:extLst>
              <a:ext uri="{FF2B5EF4-FFF2-40B4-BE49-F238E27FC236}">
                <a16:creationId xmlns:a16="http://schemas.microsoft.com/office/drawing/2014/main" id="{14BF5C44-6A04-9104-1F91-61C68E9C6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pic>
        <p:nvPicPr>
          <p:cNvPr id="1028" name="Picture 4">
            <a:extLst>
              <a:ext uri="{FF2B5EF4-FFF2-40B4-BE49-F238E27FC236}">
                <a16:creationId xmlns:a16="http://schemas.microsoft.com/office/drawing/2014/main" id="{BDB2BC0C-F15C-F723-E6D2-66663C595C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6354" y="1582745"/>
            <a:ext cx="5835649" cy="337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3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7" grpId="0" animBg="1"/>
      <p:bldP spid="2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2A04C1B-065E-193A-E747-D05700F25903}"/>
              </a:ext>
            </a:extLst>
          </p:cNvPr>
          <p:cNvSpPr/>
          <p:nvPr/>
        </p:nvSpPr>
        <p:spPr>
          <a:xfrm>
            <a:off x="6096001" y="0"/>
            <a:ext cx="6096000" cy="6858000"/>
          </a:xfrm>
          <a:prstGeom prst="rect">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a:latin typeface="Poppins" panose="00000500000000000000" pitchFamily="2" charset="0"/>
              <a:cs typeface="Poppins" panose="00000500000000000000" pitchFamily="2" charset="0"/>
            </a:endParaRPr>
          </a:p>
        </p:txBody>
      </p:sp>
      <p:sp>
        <p:nvSpPr>
          <p:cNvPr id="47" name="TextBox 46">
            <a:extLst>
              <a:ext uri="{FF2B5EF4-FFF2-40B4-BE49-F238E27FC236}">
                <a16:creationId xmlns:a16="http://schemas.microsoft.com/office/drawing/2014/main" id="{1DD3068D-CE4C-CE5E-C8F0-C17948335177}"/>
              </a:ext>
            </a:extLst>
          </p:cNvPr>
          <p:cNvSpPr txBox="1"/>
          <p:nvPr/>
        </p:nvSpPr>
        <p:spPr>
          <a:xfrm>
            <a:off x="6553481" y="807724"/>
            <a:ext cx="4908955" cy="707886"/>
          </a:xfrm>
          <a:prstGeom prst="rect">
            <a:avLst/>
          </a:prstGeom>
          <a:noFill/>
        </p:spPr>
        <p:txBody>
          <a:bodyPr wrap="square" rtlCol="0">
            <a:spAutoFit/>
          </a:bodyPr>
          <a:lstStyle>
            <a:defPPr>
              <a:defRPr lang="en-US"/>
            </a:defPPr>
            <a:lvl1pPr>
              <a:defRPr sz="3200">
                <a:latin typeface="Montserrat" panose="00000500000000000000" pitchFamily="50" charset="0"/>
                <a:cs typeface="Poppins" pitchFamily="2" charset="77"/>
              </a:defRPr>
            </a:lvl1pPr>
          </a:lstStyle>
          <a:p>
            <a:pPr algn="r"/>
            <a:r>
              <a:rPr lang="en-US" sz="4000" b="1" dirty="0">
                <a:latin typeface="Poppins" panose="00000500000000000000" pitchFamily="2" charset="0"/>
                <a:cs typeface="Poppins" panose="00000500000000000000" pitchFamily="2" charset="0"/>
              </a:rPr>
              <a:t>Investor Benefits</a:t>
            </a:r>
          </a:p>
        </p:txBody>
      </p:sp>
      <p:sp>
        <p:nvSpPr>
          <p:cNvPr id="10" name="Rectangle 9">
            <a:extLst>
              <a:ext uri="{FF2B5EF4-FFF2-40B4-BE49-F238E27FC236}">
                <a16:creationId xmlns:a16="http://schemas.microsoft.com/office/drawing/2014/main" id="{2E089110-358E-B53F-666E-A3D69ABED6B1}"/>
              </a:ext>
            </a:extLst>
          </p:cNvPr>
          <p:cNvSpPr/>
          <p:nvPr/>
        </p:nvSpPr>
        <p:spPr>
          <a:xfrm>
            <a:off x="7833874" y="3327993"/>
            <a:ext cx="790636" cy="6215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D9FDBDC-322A-AA46-C620-C8EBE21CEC38}"/>
              </a:ext>
            </a:extLst>
          </p:cNvPr>
          <p:cNvGrpSpPr/>
          <p:nvPr/>
        </p:nvGrpSpPr>
        <p:grpSpPr>
          <a:xfrm>
            <a:off x="6269213" y="2484288"/>
            <a:ext cx="5838256" cy="3214805"/>
            <a:chOff x="6269213" y="2577828"/>
            <a:chExt cx="5838256" cy="3121265"/>
          </a:xfrm>
        </p:grpSpPr>
        <p:pic>
          <p:nvPicPr>
            <p:cNvPr id="6" name="Picture 5">
              <a:extLst>
                <a:ext uri="{FF2B5EF4-FFF2-40B4-BE49-F238E27FC236}">
                  <a16:creationId xmlns:a16="http://schemas.microsoft.com/office/drawing/2014/main" id="{D76FA914-E97F-9C6D-8953-DCB254C7E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9213" y="2577828"/>
              <a:ext cx="5838256" cy="3121265"/>
            </a:xfrm>
            <a:prstGeom prst="rect">
              <a:avLst/>
            </a:prstGeom>
            <a:effectLst>
              <a:outerShdw blurRad="1270000" dist="1066800" dir="5400000" sx="80000" sy="80000" algn="t" rotWithShape="0">
                <a:prstClr val="black">
                  <a:alpha val="40000"/>
                </a:prstClr>
              </a:outerShdw>
            </a:effectLst>
          </p:spPr>
        </p:pic>
        <p:pic>
          <p:nvPicPr>
            <p:cNvPr id="2" name="Picture 1">
              <a:extLst>
                <a:ext uri="{FF2B5EF4-FFF2-40B4-BE49-F238E27FC236}">
                  <a16:creationId xmlns:a16="http://schemas.microsoft.com/office/drawing/2014/main" id="{5497F972-E1F6-52E3-951C-67BB8F197047}"/>
                </a:ext>
              </a:extLst>
            </p:cNvPr>
            <p:cNvPicPr>
              <a:picLocks noChangeAspect="1"/>
            </p:cNvPicPr>
            <p:nvPr/>
          </p:nvPicPr>
          <p:blipFill>
            <a:blip r:embed="rId3"/>
            <a:srcRect l="5933" t="4036" r="3072"/>
            <a:stretch/>
          </p:blipFill>
          <p:spPr>
            <a:xfrm>
              <a:off x="7077076" y="2814700"/>
              <a:ext cx="4231526" cy="2527691"/>
            </a:xfrm>
            <a:prstGeom prst="rect">
              <a:avLst/>
            </a:prstGeom>
          </p:spPr>
        </p:pic>
      </p:grpSp>
      <p:grpSp>
        <p:nvGrpSpPr>
          <p:cNvPr id="94" name="Group 93">
            <a:extLst>
              <a:ext uri="{FF2B5EF4-FFF2-40B4-BE49-F238E27FC236}">
                <a16:creationId xmlns:a16="http://schemas.microsoft.com/office/drawing/2014/main" id="{53FC2209-C88D-7DFF-5B17-F64BA4CFFF2D}"/>
              </a:ext>
            </a:extLst>
          </p:cNvPr>
          <p:cNvGrpSpPr/>
          <p:nvPr/>
        </p:nvGrpSpPr>
        <p:grpSpPr>
          <a:xfrm>
            <a:off x="445549" y="552523"/>
            <a:ext cx="5222211" cy="1032479"/>
            <a:chOff x="466747" y="590683"/>
            <a:chExt cx="5598916" cy="1032479"/>
          </a:xfrm>
        </p:grpSpPr>
        <p:sp>
          <p:nvSpPr>
            <p:cNvPr id="79" name="Rectangle: Rounded Corners 78">
              <a:extLst>
                <a:ext uri="{FF2B5EF4-FFF2-40B4-BE49-F238E27FC236}">
                  <a16:creationId xmlns:a16="http://schemas.microsoft.com/office/drawing/2014/main" id="{74D1D329-C225-D105-3815-39B6C63C46A5}"/>
                </a:ext>
              </a:extLst>
            </p:cNvPr>
            <p:cNvSpPr/>
            <p:nvPr/>
          </p:nvSpPr>
          <p:spPr>
            <a:xfrm>
              <a:off x="466747" y="590683"/>
              <a:ext cx="5598916" cy="1032479"/>
            </a:xfrm>
            <a:prstGeom prst="roundRect">
              <a:avLst>
                <a:gd name="adj" fmla="val 0"/>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dirty="0">
                <a:latin typeface="Poppins" panose="00000500000000000000" pitchFamily="2" charset="0"/>
                <a:cs typeface="Poppins" panose="00000500000000000000" pitchFamily="2" charset="0"/>
              </a:endParaRPr>
            </a:p>
          </p:txBody>
        </p:sp>
        <p:sp>
          <p:nvSpPr>
            <p:cNvPr id="80" name="TextBox 79">
              <a:extLst>
                <a:ext uri="{FF2B5EF4-FFF2-40B4-BE49-F238E27FC236}">
                  <a16:creationId xmlns:a16="http://schemas.microsoft.com/office/drawing/2014/main" id="{19ABF823-B8D4-D24D-910F-6881F00D401D}"/>
                </a:ext>
              </a:extLst>
            </p:cNvPr>
            <p:cNvSpPr txBox="1"/>
            <p:nvPr/>
          </p:nvSpPr>
          <p:spPr>
            <a:xfrm>
              <a:off x="466747" y="600284"/>
              <a:ext cx="5598916" cy="307777"/>
            </a:xfrm>
            <a:prstGeom prst="rect">
              <a:avLst/>
            </a:prstGeom>
            <a:solidFill>
              <a:srgbClr val="07AD07"/>
            </a:solidFill>
            <a:ln>
              <a:solidFill>
                <a:srgbClr val="07AD07"/>
              </a:solidFill>
            </a:ln>
          </p:spPr>
          <p:txBody>
            <a:bodyPr wrap="square" rtlCol="0">
              <a:spAutoFit/>
            </a:bodyPr>
            <a:lstStyle/>
            <a:p>
              <a:pPr algn="just"/>
              <a:r>
                <a:rPr lang="en-US" sz="1400" b="1" dirty="0">
                  <a:solidFill>
                    <a:schemeClr val="bg1"/>
                  </a:solidFill>
                  <a:latin typeface="Poppins" panose="00000500000000000000" pitchFamily="2" charset="0"/>
                  <a:cs typeface="Poppins" panose="00000500000000000000" pitchFamily="2" charset="0"/>
                </a:rPr>
                <a:t> Stable, High Returns</a:t>
              </a:r>
            </a:p>
          </p:txBody>
        </p:sp>
        <p:sp>
          <p:nvSpPr>
            <p:cNvPr id="81" name="TextBox 80">
              <a:extLst>
                <a:ext uri="{FF2B5EF4-FFF2-40B4-BE49-F238E27FC236}">
                  <a16:creationId xmlns:a16="http://schemas.microsoft.com/office/drawing/2014/main" id="{9D75D0AA-F66C-FA19-8E2F-678970AF6F99}"/>
                </a:ext>
              </a:extLst>
            </p:cNvPr>
            <p:cNvSpPr txBox="1"/>
            <p:nvPr/>
          </p:nvSpPr>
          <p:spPr>
            <a:xfrm>
              <a:off x="486328" y="982134"/>
              <a:ext cx="5398242" cy="562116"/>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just"/>
              <a:r>
                <a:rPr lang="en-US" sz="1100" dirty="0">
                  <a:solidFill>
                    <a:schemeClr val="tx1"/>
                  </a:solidFill>
                  <a:latin typeface="Poppins" panose="00000500000000000000" pitchFamily="2" charset="0"/>
                  <a:cs typeface="Poppins" panose="00000500000000000000" pitchFamily="2" charset="0"/>
                </a:rPr>
                <a:t>Offering 9% annual yield on a two-year note—far exceeding traditional banking products.</a:t>
              </a:r>
              <a:r>
                <a:rPr lang="en-US" sz="1100" dirty="0">
                  <a:solidFill>
                    <a:srgbClr val="62646A"/>
                  </a:solidFill>
                  <a:latin typeface="Macan"/>
                </a:rPr>
                <a:t> </a:t>
              </a:r>
              <a:r>
                <a:rPr lang="en-US" sz="1100" dirty="0">
                  <a:solidFill>
                    <a:schemeClr val="tx1"/>
                  </a:solidFill>
                  <a:latin typeface="Poppins" panose="00000500000000000000" pitchFamily="2" charset="0"/>
                  <a:cs typeface="Poppins" panose="00000500000000000000" pitchFamily="2" charset="0"/>
                </a:rPr>
                <a:t>9.45% return when compounded monthly.</a:t>
              </a:r>
            </a:p>
          </p:txBody>
        </p:sp>
      </p:grpSp>
      <p:grpSp>
        <p:nvGrpSpPr>
          <p:cNvPr id="95" name="Group 94">
            <a:extLst>
              <a:ext uri="{FF2B5EF4-FFF2-40B4-BE49-F238E27FC236}">
                <a16:creationId xmlns:a16="http://schemas.microsoft.com/office/drawing/2014/main" id="{D0405D3D-EC02-DB87-E40A-33F95F0093C9}"/>
              </a:ext>
            </a:extLst>
          </p:cNvPr>
          <p:cNvGrpSpPr/>
          <p:nvPr/>
        </p:nvGrpSpPr>
        <p:grpSpPr>
          <a:xfrm>
            <a:off x="445549" y="1732646"/>
            <a:ext cx="5222211" cy="1032479"/>
            <a:chOff x="466747" y="1775568"/>
            <a:chExt cx="5598916" cy="1032479"/>
          </a:xfrm>
        </p:grpSpPr>
        <p:sp>
          <p:nvSpPr>
            <p:cNvPr id="82" name="Rectangle: Rounded Corners 81">
              <a:extLst>
                <a:ext uri="{FF2B5EF4-FFF2-40B4-BE49-F238E27FC236}">
                  <a16:creationId xmlns:a16="http://schemas.microsoft.com/office/drawing/2014/main" id="{EF466D97-9791-C541-9F06-81285DC700A6}"/>
                </a:ext>
              </a:extLst>
            </p:cNvPr>
            <p:cNvSpPr/>
            <p:nvPr/>
          </p:nvSpPr>
          <p:spPr>
            <a:xfrm>
              <a:off x="466747" y="1775568"/>
              <a:ext cx="5598916" cy="1032479"/>
            </a:xfrm>
            <a:prstGeom prst="roundRect">
              <a:avLst>
                <a:gd name="adj" fmla="val 0"/>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dirty="0">
                <a:latin typeface="Poppins" panose="00000500000000000000" pitchFamily="2" charset="0"/>
                <a:cs typeface="Poppins" panose="00000500000000000000" pitchFamily="2" charset="0"/>
              </a:endParaRPr>
            </a:p>
          </p:txBody>
        </p:sp>
        <p:sp>
          <p:nvSpPr>
            <p:cNvPr id="83" name="TextBox 82">
              <a:extLst>
                <a:ext uri="{FF2B5EF4-FFF2-40B4-BE49-F238E27FC236}">
                  <a16:creationId xmlns:a16="http://schemas.microsoft.com/office/drawing/2014/main" id="{B91E39ED-F33E-60BE-1228-DF6A6C83404F}"/>
                </a:ext>
              </a:extLst>
            </p:cNvPr>
            <p:cNvSpPr txBox="1"/>
            <p:nvPr/>
          </p:nvSpPr>
          <p:spPr>
            <a:xfrm>
              <a:off x="466747" y="1775644"/>
              <a:ext cx="5598916" cy="307777"/>
            </a:xfrm>
            <a:prstGeom prst="rect">
              <a:avLst/>
            </a:prstGeom>
            <a:solidFill>
              <a:srgbClr val="07AD07"/>
            </a:solidFill>
            <a:ln>
              <a:solidFill>
                <a:srgbClr val="07AD07"/>
              </a:solidFill>
            </a:ln>
          </p:spPr>
          <p:txBody>
            <a:bodyPr wrap="square" rtlCol="0">
              <a:spAutoFit/>
            </a:bodyPr>
            <a:lstStyle/>
            <a:p>
              <a:pPr algn="just"/>
              <a:r>
                <a:rPr lang="en-US" sz="1400" b="1" dirty="0">
                  <a:solidFill>
                    <a:schemeClr val="bg1"/>
                  </a:solidFill>
                  <a:latin typeface="Poppins" panose="00000500000000000000" pitchFamily="2" charset="0"/>
                  <a:cs typeface="Poppins" panose="00000500000000000000" pitchFamily="2" charset="0"/>
                </a:rPr>
                <a:t>The Power of 9%</a:t>
              </a:r>
            </a:p>
          </p:txBody>
        </p:sp>
        <p:sp>
          <p:nvSpPr>
            <p:cNvPr id="84" name="TextBox 83">
              <a:extLst>
                <a:ext uri="{FF2B5EF4-FFF2-40B4-BE49-F238E27FC236}">
                  <a16:creationId xmlns:a16="http://schemas.microsoft.com/office/drawing/2014/main" id="{FF1AEC45-D61B-E90C-C12E-64A086D87B91}"/>
                </a:ext>
              </a:extLst>
            </p:cNvPr>
            <p:cNvSpPr txBox="1"/>
            <p:nvPr/>
          </p:nvSpPr>
          <p:spPr>
            <a:xfrm>
              <a:off x="486328" y="2167019"/>
              <a:ext cx="5398242" cy="551715"/>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just"/>
              <a:r>
                <a:rPr lang="en-US" sz="1100" dirty="0">
                  <a:solidFill>
                    <a:schemeClr val="tx1"/>
                  </a:solidFill>
                  <a:latin typeface="Poppins" panose="00000500000000000000" pitchFamily="2" charset="0"/>
                  <a:cs typeface="Poppins" panose="00000500000000000000" pitchFamily="2" charset="0"/>
                </a:rPr>
                <a:t>Your money doubles in just 8 years (Rule of 72).  Example: A $500,000 investment grows to $1,000,000 in only 8 years, secured by Arizona residential real estate.</a:t>
              </a:r>
            </a:p>
          </p:txBody>
        </p:sp>
      </p:grpSp>
      <p:grpSp>
        <p:nvGrpSpPr>
          <p:cNvPr id="96" name="Group 95">
            <a:extLst>
              <a:ext uri="{FF2B5EF4-FFF2-40B4-BE49-F238E27FC236}">
                <a16:creationId xmlns:a16="http://schemas.microsoft.com/office/drawing/2014/main" id="{0651BB7F-03B9-F159-4FF8-17613453D2B0}"/>
              </a:ext>
            </a:extLst>
          </p:cNvPr>
          <p:cNvGrpSpPr/>
          <p:nvPr/>
        </p:nvGrpSpPr>
        <p:grpSpPr>
          <a:xfrm>
            <a:off x="445549" y="2912767"/>
            <a:ext cx="5222211" cy="1032479"/>
            <a:chOff x="466747" y="2979503"/>
            <a:chExt cx="5598916" cy="1032479"/>
          </a:xfrm>
        </p:grpSpPr>
        <p:sp>
          <p:nvSpPr>
            <p:cNvPr id="85" name="Rectangle: Rounded Corners 84">
              <a:extLst>
                <a:ext uri="{FF2B5EF4-FFF2-40B4-BE49-F238E27FC236}">
                  <a16:creationId xmlns:a16="http://schemas.microsoft.com/office/drawing/2014/main" id="{DE64D8F4-62E5-07EF-3DBF-6226B913AD40}"/>
                </a:ext>
              </a:extLst>
            </p:cNvPr>
            <p:cNvSpPr/>
            <p:nvPr/>
          </p:nvSpPr>
          <p:spPr>
            <a:xfrm>
              <a:off x="466747" y="2979503"/>
              <a:ext cx="5598916" cy="1032479"/>
            </a:xfrm>
            <a:prstGeom prst="roundRect">
              <a:avLst>
                <a:gd name="adj" fmla="val 0"/>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dirty="0">
                <a:latin typeface="Poppins" panose="00000500000000000000" pitchFamily="2" charset="0"/>
                <a:cs typeface="Poppins" panose="00000500000000000000" pitchFamily="2" charset="0"/>
              </a:endParaRPr>
            </a:p>
          </p:txBody>
        </p:sp>
        <p:sp>
          <p:nvSpPr>
            <p:cNvPr id="86" name="TextBox 85">
              <a:extLst>
                <a:ext uri="{FF2B5EF4-FFF2-40B4-BE49-F238E27FC236}">
                  <a16:creationId xmlns:a16="http://schemas.microsoft.com/office/drawing/2014/main" id="{4E36C24A-834C-E874-F760-76202F8312F5}"/>
                </a:ext>
              </a:extLst>
            </p:cNvPr>
            <p:cNvSpPr txBox="1"/>
            <p:nvPr/>
          </p:nvSpPr>
          <p:spPr>
            <a:xfrm>
              <a:off x="466747" y="2979579"/>
              <a:ext cx="5598916" cy="307777"/>
            </a:xfrm>
            <a:prstGeom prst="rect">
              <a:avLst/>
            </a:prstGeom>
            <a:solidFill>
              <a:srgbClr val="07AD07"/>
            </a:solidFill>
            <a:ln>
              <a:solidFill>
                <a:srgbClr val="07AD07"/>
              </a:solidFill>
            </a:ln>
          </p:spPr>
          <p:txBody>
            <a:bodyPr wrap="square" rtlCol="0">
              <a:spAutoFit/>
            </a:bodyPr>
            <a:lstStyle/>
            <a:p>
              <a:pPr algn="just"/>
              <a:r>
                <a:rPr lang="en-US" sz="1400" b="1" dirty="0">
                  <a:solidFill>
                    <a:schemeClr val="bg1"/>
                  </a:solidFill>
                  <a:latin typeface="Poppins" panose="00000500000000000000" pitchFamily="2" charset="0"/>
                  <a:cs typeface="Poppins" panose="00000500000000000000" pitchFamily="2" charset="0"/>
                </a:rPr>
                <a:t>Security You Can Trust</a:t>
              </a:r>
            </a:p>
          </p:txBody>
        </p:sp>
        <p:sp>
          <p:nvSpPr>
            <p:cNvPr id="87" name="TextBox 86">
              <a:extLst>
                <a:ext uri="{FF2B5EF4-FFF2-40B4-BE49-F238E27FC236}">
                  <a16:creationId xmlns:a16="http://schemas.microsoft.com/office/drawing/2014/main" id="{F6268518-5A81-10A8-0E7D-F2EAF9E96EBD}"/>
                </a:ext>
              </a:extLst>
            </p:cNvPr>
            <p:cNvSpPr txBox="1"/>
            <p:nvPr/>
          </p:nvSpPr>
          <p:spPr>
            <a:xfrm>
              <a:off x="486328" y="3380479"/>
              <a:ext cx="5398242" cy="433001"/>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just"/>
              <a:r>
                <a:rPr lang="en-US" sz="1100" dirty="0">
                  <a:solidFill>
                    <a:schemeClr val="tx1"/>
                  </a:solidFill>
                  <a:latin typeface="Poppins" panose="00000500000000000000" pitchFamily="2" charset="0"/>
                  <a:cs typeface="Poppins" panose="00000500000000000000" pitchFamily="2" charset="0"/>
                </a:rPr>
                <a:t>Loans backed by first-position deeds of trust, with comprehensive title and property insurance.</a:t>
              </a:r>
            </a:p>
          </p:txBody>
        </p:sp>
      </p:grpSp>
      <p:grpSp>
        <p:nvGrpSpPr>
          <p:cNvPr id="97" name="Group 96">
            <a:extLst>
              <a:ext uri="{FF2B5EF4-FFF2-40B4-BE49-F238E27FC236}">
                <a16:creationId xmlns:a16="http://schemas.microsoft.com/office/drawing/2014/main" id="{430941C3-118E-514D-34C0-E8E8B57FA5FF}"/>
              </a:ext>
            </a:extLst>
          </p:cNvPr>
          <p:cNvGrpSpPr/>
          <p:nvPr/>
        </p:nvGrpSpPr>
        <p:grpSpPr>
          <a:xfrm>
            <a:off x="445549" y="4092890"/>
            <a:ext cx="5222211" cy="1032479"/>
            <a:chOff x="466747" y="4097713"/>
            <a:chExt cx="5598916" cy="1032479"/>
          </a:xfrm>
        </p:grpSpPr>
        <p:sp>
          <p:nvSpPr>
            <p:cNvPr id="88" name="Rectangle: Rounded Corners 87">
              <a:extLst>
                <a:ext uri="{FF2B5EF4-FFF2-40B4-BE49-F238E27FC236}">
                  <a16:creationId xmlns:a16="http://schemas.microsoft.com/office/drawing/2014/main" id="{800E2067-EBF9-92A7-2E79-1B77A9504898}"/>
                </a:ext>
              </a:extLst>
            </p:cNvPr>
            <p:cNvSpPr/>
            <p:nvPr/>
          </p:nvSpPr>
          <p:spPr>
            <a:xfrm>
              <a:off x="466747" y="4097713"/>
              <a:ext cx="5598916" cy="1032479"/>
            </a:xfrm>
            <a:prstGeom prst="roundRect">
              <a:avLst>
                <a:gd name="adj" fmla="val 0"/>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dirty="0">
                <a:latin typeface="Poppins" panose="00000500000000000000" pitchFamily="2" charset="0"/>
                <a:cs typeface="Poppins" panose="00000500000000000000" pitchFamily="2" charset="0"/>
              </a:endParaRPr>
            </a:p>
          </p:txBody>
        </p:sp>
        <p:sp>
          <p:nvSpPr>
            <p:cNvPr id="89" name="TextBox 88">
              <a:extLst>
                <a:ext uri="{FF2B5EF4-FFF2-40B4-BE49-F238E27FC236}">
                  <a16:creationId xmlns:a16="http://schemas.microsoft.com/office/drawing/2014/main" id="{9DCDFAC6-919E-A5AF-67F1-BBDF35CF8C7A}"/>
                </a:ext>
              </a:extLst>
            </p:cNvPr>
            <p:cNvSpPr txBox="1"/>
            <p:nvPr/>
          </p:nvSpPr>
          <p:spPr>
            <a:xfrm>
              <a:off x="466747" y="4097789"/>
              <a:ext cx="5598916" cy="307777"/>
            </a:xfrm>
            <a:prstGeom prst="rect">
              <a:avLst/>
            </a:prstGeom>
            <a:solidFill>
              <a:srgbClr val="07AD07"/>
            </a:solidFill>
            <a:ln>
              <a:solidFill>
                <a:srgbClr val="07AD07"/>
              </a:solidFill>
            </a:ln>
          </p:spPr>
          <p:txBody>
            <a:bodyPr wrap="square" rtlCol="0">
              <a:spAutoFit/>
            </a:bodyPr>
            <a:lstStyle/>
            <a:p>
              <a:pPr algn="just"/>
              <a:r>
                <a:rPr lang="en-US" sz="1400" b="1" dirty="0">
                  <a:solidFill>
                    <a:schemeClr val="bg1"/>
                  </a:solidFill>
                  <a:latin typeface="Poppins" panose="00000500000000000000" pitchFamily="2" charset="0"/>
                  <a:cs typeface="Poppins" panose="00000500000000000000" pitchFamily="2" charset="0"/>
                </a:rPr>
                <a:t>Passive Income, No Hassle</a:t>
              </a:r>
            </a:p>
          </p:txBody>
        </p:sp>
        <p:sp>
          <p:nvSpPr>
            <p:cNvPr id="90" name="TextBox 89">
              <a:extLst>
                <a:ext uri="{FF2B5EF4-FFF2-40B4-BE49-F238E27FC236}">
                  <a16:creationId xmlns:a16="http://schemas.microsoft.com/office/drawing/2014/main" id="{CFC0459A-6A9D-6A51-3082-AED7EE480A3B}"/>
                </a:ext>
              </a:extLst>
            </p:cNvPr>
            <p:cNvSpPr txBox="1"/>
            <p:nvPr/>
          </p:nvSpPr>
          <p:spPr>
            <a:xfrm>
              <a:off x="486328" y="4498690"/>
              <a:ext cx="5398242" cy="461246"/>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just"/>
              <a:r>
                <a:rPr lang="en-US" sz="1200" dirty="0">
                  <a:solidFill>
                    <a:schemeClr val="tx1"/>
                  </a:solidFill>
                  <a:latin typeface="Poppins" panose="00000500000000000000" pitchFamily="2" charset="0"/>
                  <a:cs typeface="Poppins" panose="00000500000000000000" pitchFamily="2" charset="0"/>
                </a:rPr>
                <a:t>Enjoy high yields without the headaches of managing tenants or property.</a:t>
              </a:r>
            </a:p>
          </p:txBody>
        </p:sp>
      </p:grpSp>
      <p:grpSp>
        <p:nvGrpSpPr>
          <p:cNvPr id="98" name="Group 97">
            <a:extLst>
              <a:ext uri="{FF2B5EF4-FFF2-40B4-BE49-F238E27FC236}">
                <a16:creationId xmlns:a16="http://schemas.microsoft.com/office/drawing/2014/main" id="{C7935EA6-05CC-2238-D467-8942648D1B10}"/>
              </a:ext>
            </a:extLst>
          </p:cNvPr>
          <p:cNvGrpSpPr/>
          <p:nvPr/>
        </p:nvGrpSpPr>
        <p:grpSpPr>
          <a:xfrm>
            <a:off x="445549" y="5273011"/>
            <a:ext cx="5222211" cy="1032479"/>
            <a:chOff x="466747" y="5311171"/>
            <a:chExt cx="5598916" cy="1032479"/>
          </a:xfrm>
        </p:grpSpPr>
        <p:sp>
          <p:nvSpPr>
            <p:cNvPr id="91" name="Rectangle: Rounded Corners 90">
              <a:extLst>
                <a:ext uri="{FF2B5EF4-FFF2-40B4-BE49-F238E27FC236}">
                  <a16:creationId xmlns:a16="http://schemas.microsoft.com/office/drawing/2014/main" id="{E0CDA6F9-7696-08BF-659D-0C6E54C2FF61}"/>
                </a:ext>
              </a:extLst>
            </p:cNvPr>
            <p:cNvSpPr/>
            <p:nvPr/>
          </p:nvSpPr>
          <p:spPr>
            <a:xfrm>
              <a:off x="466747" y="5311171"/>
              <a:ext cx="5598916" cy="1032479"/>
            </a:xfrm>
            <a:prstGeom prst="roundRect">
              <a:avLst>
                <a:gd name="adj" fmla="val 0"/>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000" dirty="0">
                <a:latin typeface="Poppins" panose="00000500000000000000" pitchFamily="2" charset="0"/>
                <a:cs typeface="Poppins" panose="00000500000000000000" pitchFamily="2" charset="0"/>
              </a:endParaRPr>
            </a:p>
          </p:txBody>
        </p:sp>
        <p:sp>
          <p:nvSpPr>
            <p:cNvPr id="92" name="TextBox 91">
              <a:extLst>
                <a:ext uri="{FF2B5EF4-FFF2-40B4-BE49-F238E27FC236}">
                  <a16:creationId xmlns:a16="http://schemas.microsoft.com/office/drawing/2014/main" id="{8FED5D84-6B1A-8335-232A-23A27763D79B}"/>
                </a:ext>
              </a:extLst>
            </p:cNvPr>
            <p:cNvSpPr txBox="1"/>
            <p:nvPr/>
          </p:nvSpPr>
          <p:spPr>
            <a:xfrm>
              <a:off x="466747" y="5311247"/>
              <a:ext cx="5598916" cy="307777"/>
            </a:xfrm>
            <a:prstGeom prst="rect">
              <a:avLst/>
            </a:prstGeom>
            <a:solidFill>
              <a:srgbClr val="07AD07"/>
            </a:solidFill>
            <a:ln>
              <a:solidFill>
                <a:srgbClr val="07AD07"/>
              </a:solidFill>
            </a:ln>
          </p:spPr>
          <p:txBody>
            <a:bodyPr wrap="square" rtlCol="0">
              <a:spAutoFit/>
            </a:bodyPr>
            <a:lstStyle/>
            <a:p>
              <a:pPr algn="just"/>
              <a:r>
                <a:rPr lang="en-US" sz="1400" b="1" dirty="0">
                  <a:solidFill>
                    <a:schemeClr val="bg1"/>
                  </a:solidFill>
                  <a:latin typeface="Poppins" panose="00000500000000000000" pitchFamily="2" charset="0"/>
                  <a:cs typeface="Poppins" panose="00000500000000000000" pitchFamily="2" charset="0"/>
                </a:rPr>
                <a:t>Diversification Away from Volatility</a:t>
              </a:r>
            </a:p>
          </p:txBody>
        </p:sp>
        <p:sp>
          <p:nvSpPr>
            <p:cNvPr id="93" name="TextBox 92">
              <a:extLst>
                <a:ext uri="{FF2B5EF4-FFF2-40B4-BE49-F238E27FC236}">
                  <a16:creationId xmlns:a16="http://schemas.microsoft.com/office/drawing/2014/main" id="{0C917B3E-666A-788A-94B6-C491B8D4F25A}"/>
                </a:ext>
              </a:extLst>
            </p:cNvPr>
            <p:cNvSpPr txBox="1"/>
            <p:nvPr/>
          </p:nvSpPr>
          <p:spPr>
            <a:xfrm>
              <a:off x="486328" y="5712147"/>
              <a:ext cx="5398242" cy="433001"/>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just"/>
              <a:r>
                <a:rPr lang="en-US" sz="1100" dirty="0">
                  <a:solidFill>
                    <a:schemeClr val="tx1"/>
                  </a:solidFill>
                  <a:latin typeface="Poppins" panose="00000500000000000000" pitchFamily="2" charset="0"/>
                  <a:cs typeface="Poppins" panose="00000500000000000000" pitchFamily="2" charset="0"/>
                </a:rPr>
                <a:t>Escape the turbulence of the stock market with a tangible, asset-backed investment.</a:t>
              </a:r>
            </a:p>
          </p:txBody>
        </p:sp>
      </p:grpSp>
      <p:sp>
        <p:nvSpPr>
          <p:cNvPr id="102" name="TextBox 101">
            <a:extLst>
              <a:ext uri="{FF2B5EF4-FFF2-40B4-BE49-F238E27FC236}">
                <a16:creationId xmlns:a16="http://schemas.microsoft.com/office/drawing/2014/main" id="{AD742847-18E6-AE9F-94DB-BE5E4C40FD4B}"/>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8</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103" name="Picture 102" descr="A green text on a black background&#10;&#10;Description automatically generated">
            <a:extLst>
              <a:ext uri="{FF2B5EF4-FFF2-40B4-BE49-F238E27FC236}">
                <a16:creationId xmlns:a16="http://schemas.microsoft.com/office/drawing/2014/main" id="{B4237AEE-226F-54F4-098D-A771D92DA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spTree>
    <p:extLst>
      <p:ext uri="{BB962C8B-B14F-4D97-AF65-F5344CB8AC3E}">
        <p14:creationId xmlns:p14="http://schemas.microsoft.com/office/powerpoint/2010/main" val="237691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A746B156-1FD8-4B99-81B1-D984DD67314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6019" b="36019"/>
          <a:stretch/>
        </p:blipFill>
        <p:spPr>
          <a:xfrm>
            <a:off x="-1" y="1950404"/>
            <a:ext cx="12192000" cy="1917700"/>
          </a:xfrm>
          <a:prstGeom prst="rect">
            <a:avLst/>
          </a:prstGeom>
          <a:solidFill>
            <a:schemeClr val="accent1">
              <a:alpha val="20000"/>
            </a:schemeClr>
          </a:solidFill>
          <a:effectLst>
            <a:outerShdw blurRad="508000" dist="50800" dir="2700000" algn="ctr" rotWithShape="0">
              <a:srgbClr val="000000">
                <a:alpha val="20000"/>
              </a:srgbClr>
            </a:outerShdw>
          </a:effectLst>
        </p:spPr>
      </p:pic>
      <p:grpSp>
        <p:nvGrpSpPr>
          <p:cNvPr id="73" name="Group 72">
            <a:extLst>
              <a:ext uri="{FF2B5EF4-FFF2-40B4-BE49-F238E27FC236}">
                <a16:creationId xmlns:a16="http://schemas.microsoft.com/office/drawing/2014/main" id="{7D2CA49F-0DB0-EA9F-7E17-5BD66B55A811}"/>
              </a:ext>
            </a:extLst>
          </p:cNvPr>
          <p:cNvGrpSpPr/>
          <p:nvPr/>
        </p:nvGrpSpPr>
        <p:grpSpPr>
          <a:xfrm>
            <a:off x="747252" y="625659"/>
            <a:ext cx="5944493" cy="1917511"/>
            <a:chOff x="747252" y="625653"/>
            <a:chExt cx="5944493" cy="1917510"/>
          </a:xfrm>
        </p:grpSpPr>
        <p:sp>
          <p:nvSpPr>
            <p:cNvPr id="16" name="Rectangle 15">
              <a:extLst>
                <a:ext uri="{FF2B5EF4-FFF2-40B4-BE49-F238E27FC236}">
                  <a16:creationId xmlns:a16="http://schemas.microsoft.com/office/drawing/2014/main" id="{F93D55E2-D66E-4612-8AC5-027E87901952}"/>
                </a:ext>
              </a:extLst>
            </p:cNvPr>
            <p:cNvSpPr/>
            <p:nvPr/>
          </p:nvSpPr>
          <p:spPr>
            <a:xfrm>
              <a:off x="747252" y="625653"/>
              <a:ext cx="5944493" cy="1917510"/>
            </a:xfrm>
            <a:prstGeom prst="rect">
              <a:avLst/>
            </a:prstGeom>
            <a:solidFill>
              <a:srgbClr val="07AD07"/>
            </a:solidFill>
            <a:ln>
              <a:solidFill>
                <a:srgbClr val="07AD07"/>
              </a:solidFill>
            </a:ln>
            <a:effectLst>
              <a:outerShdw blurRad="508000" dist="508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4245F7C-AA08-4B65-9AA1-3927C4BB75CF}"/>
                </a:ext>
              </a:extLst>
            </p:cNvPr>
            <p:cNvSpPr txBox="1"/>
            <p:nvPr/>
          </p:nvSpPr>
          <p:spPr>
            <a:xfrm>
              <a:off x="1255391" y="1261243"/>
              <a:ext cx="4928216" cy="646331"/>
            </a:xfrm>
            <a:prstGeom prst="rect">
              <a:avLst/>
            </a:prstGeom>
            <a:noFill/>
          </p:spPr>
          <p:txBody>
            <a:bodyPr wrap="square" rtlCol="0">
              <a:spAutoFit/>
            </a:bodyPr>
            <a:lstStyle/>
            <a:p>
              <a:pPr algn="ctr"/>
              <a:r>
                <a:rPr lang="en-US" sz="3600" b="1" dirty="0">
                  <a:solidFill>
                    <a:schemeClr val="bg1"/>
                  </a:solidFill>
                  <a:latin typeface="Poppins" panose="00000500000000000000" pitchFamily="2" charset="0"/>
                  <a:ea typeface="Inter" panose="020B0502030000000004" pitchFamily="34" charset="0"/>
                  <a:cs typeface="Poppins" panose="00000500000000000000" pitchFamily="2" charset="0"/>
                </a:rPr>
                <a:t>Risk Management</a:t>
              </a:r>
            </a:p>
          </p:txBody>
        </p:sp>
      </p:grpSp>
      <p:grpSp>
        <p:nvGrpSpPr>
          <p:cNvPr id="69" name="Group 68">
            <a:extLst>
              <a:ext uri="{FF2B5EF4-FFF2-40B4-BE49-F238E27FC236}">
                <a16:creationId xmlns:a16="http://schemas.microsoft.com/office/drawing/2014/main" id="{96C49797-0212-C442-D622-523947BE6356}"/>
              </a:ext>
            </a:extLst>
          </p:cNvPr>
          <p:cNvGrpSpPr/>
          <p:nvPr/>
        </p:nvGrpSpPr>
        <p:grpSpPr>
          <a:xfrm>
            <a:off x="532349" y="4442492"/>
            <a:ext cx="11127316" cy="1701133"/>
            <a:chOff x="532342" y="4204367"/>
            <a:chExt cx="11127316" cy="1701133"/>
          </a:xfrm>
        </p:grpSpPr>
        <p:sp>
          <p:nvSpPr>
            <p:cNvPr id="2" name="Rectangle: Rounded Corners 1">
              <a:extLst>
                <a:ext uri="{FF2B5EF4-FFF2-40B4-BE49-F238E27FC236}">
                  <a16:creationId xmlns:a16="http://schemas.microsoft.com/office/drawing/2014/main" id="{77B5525B-28FA-F851-0CC1-5537F119F301}"/>
                </a:ext>
              </a:extLst>
            </p:cNvPr>
            <p:cNvSpPr/>
            <p:nvPr/>
          </p:nvSpPr>
          <p:spPr>
            <a:xfrm>
              <a:off x="532342" y="4204367"/>
              <a:ext cx="2623549" cy="1701133"/>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910AE274-8888-B718-10AB-C779D9501708}"/>
                </a:ext>
              </a:extLst>
            </p:cNvPr>
            <p:cNvSpPr txBox="1"/>
            <p:nvPr/>
          </p:nvSpPr>
          <p:spPr>
            <a:xfrm>
              <a:off x="532342" y="4336651"/>
              <a:ext cx="2623549" cy="307777"/>
            </a:xfrm>
            <a:prstGeom prst="rect">
              <a:avLst/>
            </a:prstGeom>
            <a:solidFill>
              <a:srgbClr val="07AD07"/>
            </a:solidFill>
          </p:spPr>
          <p:txBody>
            <a:bodyPr wrap="square" rtlCol="0">
              <a:spAutoFit/>
            </a:bodyPr>
            <a:lstStyle/>
            <a:p>
              <a:pPr algn="ctr"/>
              <a:r>
                <a:rPr lang="en-US" sz="1400" b="1" dirty="0">
                  <a:solidFill>
                    <a:schemeClr val="bg1"/>
                  </a:solidFill>
                  <a:latin typeface="Poppins" panose="00000500000000000000" pitchFamily="2" charset="0"/>
                  <a:cs typeface="Poppins" panose="00000500000000000000" pitchFamily="2" charset="0"/>
                </a:rPr>
                <a:t>Proven Safeguards</a:t>
              </a:r>
            </a:p>
          </p:txBody>
        </p:sp>
        <p:sp>
          <p:nvSpPr>
            <p:cNvPr id="6" name="TextBox 5">
              <a:extLst>
                <a:ext uri="{FF2B5EF4-FFF2-40B4-BE49-F238E27FC236}">
                  <a16:creationId xmlns:a16="http://schemas.microsoft.com/office/drawing/2014/main" id="{FFEC9920-E321-CEEA-C389-E408C834CCE6}"/>
                </a:ext>
              </a:extLst>
            </p:cNvPr>
            <p:cNvSpPr txBox="1"/>
            <p:nvPr/>
          </p:nvSpPr>
          <p:spPr>
            <a:xfrm>
              <a:off x="632259" y="4776711"/>
              <a:ext cx="2423713" cy="573996"/>
            </a:xfrm>
            <a:prstGeom prst="rect">
              <a:avLst/>
            </a:prstGeom>
          </p:spPr>
          <p:txBody>
            <a:bodyPr/>
            <a:lstStyle>
              <a:defPPr>
                <a:defRPr lang="en-US"/>
              </a:defPPr>
              <a:lvl1pPr indent="0" algn="ctr" defTabSz="914400">
                <a:lnSpc>
                  <a:spcPct val="100000"/>
                </a:lnSpc>
                <a:spcBef>
                  <a:spcPts val="1000"/>
                </a:spcBef>
                <a:buFont typeface="Arial" panose="020B0604020202020204" pitchFamily="34" charset="0"/>
                <a:buNone/>
                <a:defRPr sz="1050">
                  <a:solidFill>
                    <a:schemeClr val="tx1">
                      <a:lumMod val="50000"/>
                      <a:lumOff val="50000"/>
                    </a:schemeClr>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1200" dirty="0">
                  <a:solidFill>
                    <a:schemeClr val="tx1"/>
                  </a:solidFill>
                  <a:latin typeface="Poppins" panose="00000500000000000000" pitchFamily="2" charset="0"/>
                  <a:cs typeface="Poppins" panose="00000500000000000000" pitchFamily="2" charset="0"/>
                </a:rPr>
                <a:t>Strict underwriting criteria. Focused portfolio of short-term loans.</a:t>
              </a:r>
            </a:p>
          </p:txBody>
        </p:sp>
        <p:sp>
          <p:nvSpPr>
            <p:cNvPr id="27" name="Rectangle: Rounded Corners 26">
              <a:extLst>
                <a:ext uri="{FF2B5EF4-FFF2-40B4-BE49-F238E27FC236}">
                  <a16:creationId xmlns:a16="http://schemas.microsoft.com/office/drawing/2014/main" id="{F99684CA-483B-CC7D-D671-7DB98EC6C832}"/>
                </a:ext>
              </a:extLst>
            </p:cNvPr>
            <p:cNvSpPr/>
            <p:nvPr/>
          </p:nvSpPr>
          <p:spPr>
            <a:xfrm>
              <a:off x="3366931" y="4204367"/>
              <a:ext cx="2623549" cy="1701133"/>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F47D2833-5CDA-55EC-F447-9833CBEB85B9}"/>
                </a:ext>
              </a:extLst>
            </p:cNvPr>
            <p:cNvSpPr txBox="1"/>
            <p:nvPr/>
          </p:nvSpPr>
          <p:spPr>
            <a:xfrm>
              <a:off x="3366931" y="4336651"/>
              <a:ext cx="2623549" cy="307777"/>
            </a:xfrm>
            <a:prstGeom prst="rect">
              <a:avLst/>
            </a:prstGeom>
            <a:solidFill>
              <a:srgbClr val="07AD07"/>
            </a:solidFill>
          </p:spPr>
          <p:txBody>
            <a:bodyPr wrap="square" rtlCol="0">
              <a:spAutoFit/>
            </a:bodyPr>
            <a:lstStyle/>
            <a:p>
              <a:pPr algn="ctr"/>
              <a:r>
                <a:rPr lang="en-US" sz="1400" b="1" dirty="0">
                  <a:solidFill>
                    <a:schemeClr val="bg1"/>
                  </a:solidFill>
                  <a:latin typeface="Poppins" panose="00000500000000000000" pitchFamily="2" charset="0"/>
                  <a:cs typeface="Poppins" panose="00000500000000000000" pitchFamily="2" charset="0"/>
                </a:rPr>
                <a:t>Track Record</a:t>
              </a:r>
            </a:p>
          </p:txBody>
        </p:sp>
        <p:sp>
          <p:nvSpPr>
            <p:cNvPr id="29" name="TextBox 28">
              <a:extLst>
                <a:ext uri="{FF2B5EF4-FFF2-40B4-BE49-F238E27FC236}">
                  <a16:creationId xmlns:a16="http://schemas.microsoft.com/office/drawing/2014/main" id="{6F2009D2-D29F-E4CF-5B53-8529FB3FC1F5}"/>
                </a:ext>
              </a:extLst>
            </p:cNvPr>
            <p:cNvSpPr txBox="1"/>
            <p:nvPr/>
          </p:nvSpPr>
          <p:spPr>
            <a:xfrm>
              <a:off x="3466848" y="4776711"/>
              <a:ext cx="2423713" cy="881139"/>
            </a:xfrm>
            <a:prstGeom prst="rect">
              <a:avLst/>
            </a:prstGeom>
          </p:spPr>
          <p:txBody>
            <a:bodyPr/>
            <a:lstStyle>
              <a:defPPr>
                <a:defRPr lang="en-US"/>
              </a:defPPr>
              <a:lvl1pPr indent="0" algn="ctr">
                <a:lnSpc>
                  <a:spcPct val="100000"/>
                </a:lnSpc>
                <a:spcBef>
                  <a:spcPts val="1000"/>
                </a:spcBef>
                <a:buFont typeface="Arial" panose="020B0604020202020204" pitchFamily="34" charset="0"/>
                <a:buNone/>
                <a:defRPr sz="1200">
                  <a:latin typeface="Poppins" panose="00000500000000000000" pitchFamily="2" charset="0"/>
                  <a:cs typeface="Poppins" panose="000005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Thousands of loans completed with low default rates and consistent performance.</a:t>
              </a:r>
            </a:p>
          </p:txBody>
        </p:sp>
        <p:sp>
          <p:nvSpPr>
            <p:cNvPr id="33" name="Rectangle: Rounded Corners 32">
              <a:extLst>
                <a:ext uri="{FF2B5EF4-FFF2-40B4-BE49-F238E27FC236}">
                  <a16:creationId xmlns:a16="http://schemas.microsoft.com/office/drawing/2014/main" id="{77998E30-E888-619A-2C1A-0F6FE4EA4461}"/>
                </a:ext>
              </a:extLst>
            </p:cNvPr>
            <p:cNvSpPr/>
            <p:nvPr/>
          </p:nvSpPr>
          <p:spPr>
            <a:xfrm>
              <a:off x="6201520" y="4204367"/>
              <a:ext cx="2623549" cy="1701133"/>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C009CFEA-519B-90FA-315F-41B0C656B429}"/>
                </a:ext>
              </a:extLst>
            </p:cNvPr>
            <p:cNvSpPr txBox="1"/>
            <p:nvPr/>
          </p:nvSpPr>
          <p:spPr>
            <a:xfrm>
              <a:off x="6201521" y="4336651"/>
              <a:ext cx="2623549" cy="307777"/>
            </a:xfrm>
            <a:prstGeom prst="rect">
              <a:avLst/>
            </a:prstGeom>
            <a:solidFill>
              <a:srgbClr val="07AD07"/>
            </a:solidFill>
          </p:spPr>
          <p:txBody>
            <a:bodyPr wrap="square" rtlCol="0">
              <a:spAutoFit/>
            </a:bodyPr>
            <a:lstStyle/>
            <a:p>
              <a:pPr algn="ctr"/>
              <a:r>
                <a:rPr lang="en-US" sz="1400" b="1" dirty="0">
                  <a:solidFill>
                    <a:schemeClr val="bg1"/>
                  </a:solidFill>
                  <a:latin typeface="Poppins" panose="00000500000000000000" pitchFamily="2" charset="0"/>
                  <a:cs typeface="Poppins" panose="00000500000000000000" pitchFamily="2" charset="0"/>
                </a:rPr>
                <a:t>Market Expertise</a:t>
              </a:r>
            </a:p>
          </p:txBody>
        </p:sp>
        <p:sp>
          <p:nvSpPr>
            <p:cNvPr id="35" name="TextBox 34">
              <a:extLst>
                <a:ext uri="{FF2B5EF4-FFF2-40B4-BE49-F238E27FC236}">
                  <a16:creationId xmlns:a16="http://schemas.microsoft.com/office/drawing/2014/main" id="{C7DDB313-E93D-C6D3-C485-BA7EB8B5F72C}"/>
                </a:ext>
              </a:extLst>
            </p:cNvPr>
            <p:cNvSpPr txBox="1"/>
            <p:nvPr/>
          </p:nvSpPr>
          <p:spPr>
            <a:xfrm>
              <a:off x="6301437" y="4776712"/>
              <a:ext cx="2423713" cy="573996"/>
            </a:xfrm>
            <a:prstGeom prst="rect">
              <a:avLst/>
            </a:prstGeom>
          </p:spPr>
          <p:txBody>
            <a:bodyPr/>
            <a:lstStyle>
              <a:defPPr>
                <a:defRPr lang="en-US"/>
              </a:defPPr>
              <a:lvl1pPr indent="0" algn="ctr">
                <a:lnSpc>
                  <a:spcPct val="100000"/>
                </a:lnSpc>
                <a:spcBef>
                  <a:spcPts val="1000"/>
                </a:spcBef>
                <a:buFont typeface="Arial" panose="020B0604020202020204" pitchFamily="34" charset="0"/>
                <a:buNone/>
                <a:defRPr sz="1200">
                  <a:latin typeface="Poppins" panose="00000500000000000000" pitchFamily="2" charset="0"/>
                  <a:cs typeface="Poppins" panose="000005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Decades of experience navigating real estate cycles.</a:t>
              </a:r>
            </a:p>
          </p:txBody>
        </p:sp>
        <p:sp>
          <p:nvSpPr>
            <p:cNvPr id="37" name="Rectangle: Rounded Corners 36">
              <a:extLst>
                <a:ext uri="{FF2B5EF4-FFF2-40B4-BE49-F238E27FC236}">
                  <a16:creationId xmlns:a16="http://schemas.microsoft.com/office/drawing/2014/main" id="{CEB0A764-1EB1-5CFE-9C75-C02AF1BB21AA}"/>
                </a:ext>
              </a:extLst>
            </p:cNvPr>
            <p:cNvSpPr/>
            <p:nvPr/>
          </p:nvSpPr>
          <p:spPr>
            <a:xfrm>
              <a:off x="9036109" y="4204367"/>
              <a:ext cx="2623549" cy="1701133"/>
            </a:xfrm>
            <a:prstGeom prst="roundRect">
              <a:avLst>
                <a:gd name="adj" fmla="val 6256"/>
              </a:avLst>
            </a:prstGeom>
            <a:solidFill>
              <a:schemeClr val="bg1"/>
            </a:solidFill>
            <a:ln>
              <a:noFill/>
            </a:ln>
            <a:effectLst>
              <a:outerShdw blurRad="635000" dist="1143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Poppins" panose="00000500000000000000" pitchFamily="2" charset="0"/>
                <a:cs typeface="Poppins" panose="00000500000000000000" pitchFamily="2" charset="0"/>
              </a:endParaRPr>
            </a:p>
          </p:txBody>
        </p:sp>
        <p:sp>
          <p:nvSpPr>
            <p:cNvPr id="38" name="TextBox 37">
              <a:extLst>
                <a:ext uri="{FF2B5EF4-FFF2-40B4-BE49-F238E27FC236}">
                  <a16:creationId xmlns:a16="http://schemas.microsoft.com/office/drawing/2014/main" id="{325CC55D-60C7-212F-F6F3-40B9D8BC6DBF}"/>
                </a:ext>
              </a:extLst>
            </p:cNvPr>
            <p:cNvSpPr txBox="1"/>
            <p:nvPr/>
          </p:nvSpPr>
          <p:spPr>
            <a:xfrm>
              <a:off x="9036109" y="4336651"/>
              <a:ext cx="2623549" cy="307777"/>
            </a:xfrm>
            <a:prstGeom prst="rect">
              <a:avLst/>
            </a:prstGeom>
            <a:solidFill>
              <a:srgbClr val="07AD07"/>
            </a:solidFill>
          </p:spPr>
          <p:txBody>
            <a:bodyPr wrap="square" rtlCol="0">
              <a:spAutoFit/>
            </a:bodyPr>
            <a:lstStyle/>
            <a:p>
              <a:pPr algn="ctr"/>
              <a:r>
                <a:rPr lang="en-US" sz="1400" b="1" dirty="0">
                  <a:solidFill>
                    <a:schemeClr val="bg1"/>
                  </a:solidFill>
                  <a:latin typeface="Poppins" panose="00000500000000000000" pitchFamily="2" charset="0"/>
                  <a:cs typeface="Poppins" panose="00000500000000000000" pitchFamily="2" charset="0"/>
                </a:rPr>
                <a:t>Aligned Interests</a:t>
              </a:r>
            </a:p>
          </p:txBody>
        </p:sp>
        <p:sp>
          <p:nvSpPr>
            <p:cNvPr id="39" name="TextBox 38">
              <a:extLst>
                <a:ext uri="{FF2B5EF4-FFF2-40B4-BE49-F238E27FC236}">
                  <a16:creationId xmlns:a16="http://schemas.microsoft.com/office/drawing/2014/main" id="{9EB5B59D-72F7-1F7D-7F5F-11DCD423C25A}"/>
                </a:ext>
              </a:extLst>
            </p:cNvPr>
            <p:cNvSpPr txBox="1"/>
            <p:nvPr/>
          </p:nvSpPr>
          <p:spPr>
            <a:xfrm>
              <a:off x="9136026" y="4776711"/>
              <a:ext cx="2423713" cy="1033539"/>
            </a:xfrm>
            <a:prstGeom prst="rect">
              <a:avLst/>
            </a:prstGeom>
          </p:spPr>
          <p:txBody>
            <a:bodyPr/>
            <a:lstStyle>
              <a:defPPr>
                <a:defRPr lang="en-US"/>
              </a:defPPr>
              <a:lvl1pPr indent="0" algn="ctr">
                <a:lnSpc>
                  <a:spcPct val="100000"/>
                </a:lnSpc>
                <a:spcBef>
                  <a:spcPts val="1000"/>
                </a:spcBef>
                <a:buFont typeface="Arial" panose="020B0604020202020204" pitchFamily="34" charset="0"/>
                <a:buNone/>
                <a:defRPr sz="1200">
                  <a:latin typeface="Poppins" panose="00000500000000000000" pitchFamily="2" charset="0"/>
                  <a:cs typeface="Poppins" panose="00000500000000000000"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don’t take risks we wouldn’t accept ourselves.  We are stewards of our investors funds and do not take that responsibility lightly</a:t>
              </a:r>
            </a:p>
          </p:txBody>
        </p:sp>
      </p:grpSp>
      <p:sp>
        <p:nvSpPr>
          <p:cNvPr id="45" name="TextBox 44">
            <a:extLst>
              <a:ext uri="{FF2B5EF4-FFF2-40B4-BE49-F238E27FC236}">
                <a16:creationId xmlns:a16="http://schemas.microsoft.com/office/drawing/2014/main" id="{9669C4C4-5EF2-A5B0-74E1-6672ED083307}"/>
              </a:ext>
            </a:extLst>
          </p:cNvPr>
          <p:cNvSpPr txBox="1"/>
          <p:nvPr/>
        </p:nvSpPr>
        <p:spPr>
          <a:xfrm>
            <a:off x="11539537" y="6514139"/>
            <a:ext cx="545395" cy="246221"/>
          </a:xfrm>
          <a:prstGeom prst="rect">
            <a:avLst/>
          </a:prstGeom>
          <a:noFill/>
        </p:spPr>
        <p:txBody>
          <a:bodyPr wrap="square">
            <a:spAutoFit/>
          </a:bodyPr>
          <a:lstStyle/>
          <a:p>
            <a:pPr algn="r"/>
            <a:fld id="{6A7B772B-36E9-47A4-8739-15116DAD188E}" type="slidenum">
              <a:rPr lang="en-US" sz="1000">
                <a:latin typeface="Poppins" panose="00000500000000000000" pitchFamily="2" charset="0"/>
                <a:ea typeface="Open Sans" panose="020B0606030504020204" pitchFamily="34" charset="0"/>
                <a:cs typeface="Poppins" panose="00000500000000000000" pitchFamily="2" charset="0"/>
              </a:rPr>
              <a:t>9</a:t>
            </a:fld>
            <a:endParaRPr lang="en-US" sz="1000" dirty="0">
              <a:latin typeface="Poppins" panose="00000500000000000000" pitchFamily="2" charset="0"/>
              <a:ea typeface="Open Sans" panose="020B0606030504020204" pitchFamily="34" charset="0"/>
              <a:cs typeface="Poppins" panose="00000500000000000000" pitchFamily="2" charset="0"/>
            </a:endParaRPr>
          </a:p>
        </p:txBody>
      </p:sp>
      <p:pic>
        <p:nvPicPr>
          <p:cNvPr id="65" name="Picture 64" descr="A green text on a black background&#10;&#10;Description automatically generated">
            <a:extLst>
              <a:ext uri="{FF2B5EF4-FFF2-40B4-BE49-F238E27FC236}">
                <a16:creationId xmlns:a16="http://schemas.microsoft.com/office/drawing/2014/main" id="{21966139-2DC0-85DF-A4A3-B8BCEF9AD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05" y="6504608"/>
            <a:ext cx="714607" cy="233613"/>
          </a:xfrm>
          <a:prstGeom prst="rect">
            <a:avLst/>
          </a:prstGeom>
        </p:spPr>
      </p:pic>
    </p:spTree>
    <p:extLst>
      <p:ext uri="{BB962C8B-B14F-4D97-AF65-F5344CB8AC3E}">
        <p14:creationId xmlns:p14="http://schemas.microsoft.com/office/powerpoint/2010/main" val="185827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WIDTH" val="47.2848815917969"/>
  <p:tag name="HEIGHT" val="47.2853546142578"/>
  <p:tag name="LEFT" val="676.465026855469"/>
  <p:tag name="TOP" val="425.3097534179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f187b5-c93c-4c35-9b69-9f418f77b5b8">
      <Terms xmlns="http://schemas.microsoft.com/office/infopath/2007/PartnerControls"/>
    </lcf76f155ced4ddcb4097134ff3c332f>
    <TaxCatchAll xmlns="40a3ddfb-650a-48ed-a351-6ede4f445c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7C3F664694AA4482131D2BA3DC6E26" ma:contentTypeVersion="15" ma:contentTypeDescription="Create a new document." ma:contentTypeScope="" ma:versionID="a6d5b135b4c1b96fbd3adcf0fe84add3">
  <xsd:schema xmlns:xsd="http://www.w3.org/2001/XMLSchema" xmlns:xs="http://www.w3.org/2001/XMLSchema" xmlns:p="http://schemas.microsoft.com/office/2006/metadata/properties" xmlns:ns2="cff187b5-c93c-4c35-9b69-9f418f77b5b8" xmlns:ns3="40a3ddfb-650a-48ed-a351-6ede4f445c23" targetNamespace="http://schemas.microsoft.com/office/2006/metadata/properties" ma:root="true" ma:fieldsID="cc732628f5daecc8357c6c3a722dc42c" ns2:_="" ns3:_="">
    <xsd:import namespace="cff187b5-c93c-4c35-9b69-9f418f77b5b8"/>
    <xsd:import namespace="40a3ddfb-650a-48ed-a351-6ede4f445c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f187b5-c93c-4c35-9b69-9f418f77b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914c9df-6685-44ff-a2f7-35d4622bbc3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a3ddfb-650a-48ed-a351-6ede4f445c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48b90c-11e0-44c0-9735-d09869b97291}" ma:internalName="TaxCatchAll" ma:showField="CatchAllData" ma:web="40a3ddfb-650a-48ed-a351-6ede4f445c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341B3F-44F9-4350-940A-CE7DA81E23A6}">
  <ds:schemaRefs>
    <ds:schemaRef ds:uri="http://schemas.microsoft.com/sharepoint/v3/contenttype/forms"/>
  </ds:schemaRefs>
</ds:datastoreItem>
</file>

<file path=customXml/itemProps2.xml><?xml version="1.0" encoding="utf-8"?>
<ds:datastoreItem xmlns:ds="http://schemas.openxmlformats.org/officeDocument/2006/customXml" ds:itemID="{4B9FF82C-8C12-479B-A68B-CD55DC2DF0C3}">
  <ds:schemaRefs>
    <ds:schemaRef ds:uri="http://www.w3.org/XML/1998/namespace"/>
    <ds:schemaRef ds:uri="40a3ddfb-650a-48ed-a351-6ede4f445c23"/>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cff187b5-c93c-4c35-9b69-9f418f77b5b8"/>
  </ds:schemaRefs>
</ds:datastoreItem>
</file>

<file path=customXml/itemProps3.xml><?xml version="1.0" encoding="utf-8"?>
<ds:datastoreItem xmlns:ds="http://schemas.openxmlformats.org/officeDocument/2006/customXml" ds:itemID="{D52C0071-DB9A-40F1-A878-0DA6843B8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f187b5-c93c-4c35-9b69-9f418f77b5b8"/>
    <ds:schemaRef ds:uri="40a3ddfb-650a-48ed-a351-6ede4f445c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1090</TotalTime>
  <Words>989</Words>
  <Application>Microsoft Office PowerPoint</Application>
  <PresentationFormat>Widescreen</PresentationFormat>
  <Paragraphs>115</Paragraphs>
  <Slides>12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Aptos Display</vt:lpstr>
      <vt:lpstr>Arial</vt:lpstr>
      <vt:lpstr>Macan</vt:lpstr>
      <vt:lpstr>Montserrat</vt:lpstr>
      <vt:lpstr>Open Sans</vt:lpstr>
      <vt:lpstr>Poppins</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No Leverage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Muhammad Ayaz Amjad</dc:creator>
  <cp:lastModifiedBy>Michael Coffman</cp:lastModifiedBy>
  <cp:revision>15</cp:revision>
  <dcterms:created xsi:type="dcterms:W3CDTF">2024-11-22T14:38:41Z</dcterms:created>
  <dcterms:modified xsi:type="dcterms:W3CDTF">2025-01-07T18:32:25Z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0x010100917C3F664694AA4482131D2BA3DC6E26</vt:lpwstr>
  </property>
  <property fmtid="{D5CDD505-2E9C-101B-9397-08002B2CF9AE}" pid="3" name="MediaServiceImageTags">
    <vt:lpwstr/>
  </property>
</Properties>
</file>